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D51E-3D01-4107-A2D7-2D3DE2DE2E1F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8891-A852-4659-8795-3706763B6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643050"/>
          </a:xfrm>
        </p:spPr>
        <p:txBody>
          <a:bodyPr>
            <a:normAutofit/>
          </a:bodyPr>
          <a:lstStyle/>
          <a:p>
            <a:r>
              <a:rPr lang="ru-RU" dirty="0" smtClean="0"/>
              <a:t>Дифференциация звуков </a:t>
            </a:r>
            <a:r>
              <a:rPr lang="ru-RU" dirty="0" err="1" smtClean="0"/>
              <a:t>л-р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Денис\Мои документы\алгоритмы для кубика рубика\р-л 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357298"/>
            <a:ext cx="871543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Денис\Мои документы\алгоритмы для кубика рубика\р-л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78687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Денис\Мои документы\алгоритмы для кубика рубика\р-л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Денис\Мои документы\алгоритмы для кубика рубика\р-л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Денис\Мои документы\алгоритмы для кубика рубика\р-л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Денис\Мои документы\алгоритмы для кубика рубика\р-л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Дифференциация звуков л-р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л-р</dc:title>
  <dc:creator>Денис</dc:creator>
  <cp:lastModifiedBy>Денис</cp:lastModifiedBy>
  <cp:revision>2</cp:revision>
  <dcterms:created xsi:type="dcterms:W3CDTF">2020-04-26T17:17:02Z</dcterms:created>
  <dcterms:modified xsi:type="dcterms:W3CDTF">2022-05-16T04:44:55Z</dcterms:modified>
</cp:coreProperties>
</file>