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97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4233C-AD41-4C51-8410-F9CEC424D773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A21D6-9A1F-48A9-8649-5911B59360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4233C-AD41-4C51-8410-F9CEC424D773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A21D6-9A1F-48A9-8649-5911B59360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4233C-AD41-4C51-8410-F9CEC424D773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A21D6-9A1F-48A9-8649-5911B59360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4233C-AD41-4C51-8410-F9CEC424D773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A21D6-9A1F-48A9-8649-5911B59360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4233C-AD41-4C51-8410-F9CEC424D773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A21D6-9A1F-48A9-8649-5911B59360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4233C-AD41-4C51-8410-F9CEC424D773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A21D6-9A1F-48A9-8649-5911B59360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4233C-AD41-4C51-8410-F9CEC424D773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A21D6-9A1F-48A9-8649-5911B59360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4233C-AD41-4C51-8410-F9CEC424D773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A21D6-9A1F-48A9-8649-5911B59360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4233C-AD41-4C51-8410-F9CEC424D773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A21D6-9A1F-48A9-8649-5911B59360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4233C-AD41-4C51-8410-F9CEC424D773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A21D6-9A1F-48A9-8649-5911B59360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4233C-AD41-4C51-8410-F9CEC424D773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A21D6-9A1F-48A9-8649-5911B59360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4233C-AD41-4C51-8410-F9CEC424D773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A21D6-9A1F-48A9-8649-5911B59360F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000131"/>
          </a:xfrm>
        </p:spPr>
        <p:txBody>
          <a:bodyPr>
            <a:normAutofit/>
          </a:bodyPr>
          <a:lstStyle/>
          <a:p>
            <a:r>
              <a:rPr lang="ru-RU" dirty="0" smtClean="0"/>
              <a:t>Дифференциация звуков </a:t>
            </a:r>
            <a:r>
              <a:rPr lang="ru-RU" dirty="0" err="1" smtClean="0"/>
              <a:t>с-ш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Documents and Settings\Денис\Мои документы\алгоритмы для кубика рубика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143000"/>
            <a:ext cx="8715436" cy="5429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Денис\Мои документы\алгоритмы для кубика рубика\с-ш 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643998" cy="64294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Денис\Мои документы\алгоритмы для кубика рубика\с-ш 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8572560" cy="6286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Documents and Settings\Денис\Мои документы\алгоритмы для кубика рубика\с-ш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8643998" cy="61436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Autofit/>
          </a:bodyPr>
          <a:lstStyle/>
          <a:p>
            <a:pPr algn="l"/>
            <a:r>
              <a:rPr lang="ru-RU" sz="3200" dirty="0" smtClean="0"/>
              <a:t>1.Определи место звука в слове.</a:t>
            </a:r>
            <a:br>
              <a:rPr lang="ru-RU" sz="3200" dirty="0" smtClean="0"/>
            </a:br>
            <a:r>
              <a:rPr lang="ru-RU" sz="3200" dirty="0" smtClean="0"/>
              <a:t>2.Раздели слово по слогам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Денис\Мои документы\алгоритмы для кубика рубика\с-ш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214422"/>
            <a:ext cx="8572560" cy="55007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9</Words>
  <Application>Microsoft Office PowerPoint</Application>
  <PresentationFormat>Экран (4:3)</PresentationFormat>
  <Paragraphs>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Дифференциация звуков с-ш</vt:lpstr>
      <vt:lpstr>Слайд 2</vt:lpstr>
      <vt:lpstr>Слайд 3</vt:lpstr>
      <vt:lpstr>Слайд 4</vt:lpstr>
      <vt:lpstr>1.Определи место звука в слове. 2.Раздели слово по слогам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Дифференциация звуков с-ш</dc:title>
  <dc:creator>Денис</dc:creator>
  <cp:lastModifiedBy>Денис</cp:lastModifiedBy>
  <cp:revision>2</cp:revision>
  <dcterms:created xsi:type="dcterms:W3CDTF">2020-04-26T17:25:46Z</dcterms:created>
  <dcterms:modified xsi:type="dcterms:W3CDTF">2020-04-26T17:39:14Z</dcterms:modified>
</cp:coreProperties>
</file>