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887D-F1AC-40FD-9850-03CDCC2A497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8A46-76EF-4FE7-82F6-3EF1E33132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dirty="0" smtClean="0"/>
              <a:t>« </a:t>
            </a:r>
            <a:r>
              <a:rPr lang="ru-RU" sz="4800" dirty="0" smtClean="0"/>
              <a:t>На прогулку с радостью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3600" dirty="0" smtClean="0"/>
              <a:t>совместный проект с родителями      1младшей   группы  «</a:t>
            </a:r>
            <a:r>
              <a:rPr lang="ru-RU" sz="3600" dirty="0" err="1" smtClean="0"/>
              <a:t>Сибирячок</a:t>
            </a:r>
            <a:r>
              <a:rPr lang="ru-RU" sz="3600" dirty="0" smtClean="0"/>
              <a:t>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929198"/>
            <a:ext cx="5000660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Воспитатели Якушевская Т.И.</a:t>
            </a:r>
          </a:p>
          <a:p>
            <a:r>
              <a:rPr lang="ru-RU" sz="2400" dirty="0" err="1" smtClean="0"/>
              <a:t>Жилкина</a:t>
            </a:r>
            <a:r>
              <a:rPr lang="ru-RU" sz="2400" dirty="0" smtClean="0"/>
              <a:t> Л.В.</a:t>
            </a:r>
            <a:endParaRPr lang="ru-RU" sz="2400" dirty="0"/>
          </a:p>
        </p:txBody>
      </p:sp>
      <p:pic>
        <p:nvPicPr>
          <p:cNvPr id="4" name="Рисунок 3" descr="C:\Users\Lenovo\Desktop\Сибирячок 3\IMG-c2b03d530a5ff3eb38b789b3fcc123d7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2000264" cy="22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8575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внимание.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6143668"/>
          </a:xfr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txBody>
          <a:bodyPr>
            <a:noAutofit/>
          </a:bodyPr>
          <a:lstStyle/>
          <a:p>
            <a:r>
              <a:rPr lang="ru-RU" sz="2800" b="1" dirty="0" smtClean="0"/>
              <a:t>Участники проекта: воспитатели, родители, дети</a:t>
            </a:r>
            <a:br>
              <a:rPr lang="ru-RU" sz="2800" b="1" dirty="0" smtClean="0"/>
            </a:br>
            <a:r>
              <a:rPr lang="ru-RU" sz="2800" b="1" dirty="0"/>
              <a:t>1</a:t>
            </a:r>
            <a:r>
              <a:rPr lang="ru-RU" sz="2800" b="1" dirty="0" smtClean="0"/>
              <a:t> младшей  группы.</a:t>
            </a:r>
            <a:br>
              <a:rPr lang="ru-RU" sz="2800" b="1" dirty="0" smtClean="0"/>
            </a:br>
            <a:r>
              <a:rPr lang="ru-RU" sz="2800" b="1" dirty="0" smtClean="0"/>
              <a:t>Сроки: средней продолжительности ( октябрь – декабрь )</a:t>
            </a:r>
            <a:br>
              <a:rPr lang="ru-RU" sz="2800" b="1" dirty="0" smtClean="0"/>
            </a:br>
            <a:r>
              <a:rPr lang="ru-RU" sz="2800" b="1" dirty="0" smtClean="0"/>
              <a:t>Формы взаимодействия с родителями:</a:t>
            </a:r>
            <a:br>
              <a:rPr lang="ru-RU" sz="2800" b="1" dirty="0" smtClean="0"/>
            </a:br>
            <a:r>
              <a:rPr lang="ru-RU" sz="2800" b="1" dirty="0" smtClean="0"/>
              <a:t>анкетирование</a:t>
            </a:r>
            <a:br>
              <a:rPr lang="ru-RU" sz="2800" b="1" dirty="0" smtClean="0"/>
            </a:br>
            <a:r>
              <a:rPr lang="ru-RU" sz="2800" b="1" dirty="0" smtClean="0"/>
              <a:t>вопросы – ответы</a:t>
            </a:r>
            <a:br>
              <a:rPr lang="ru-RU" sz="2800" b="1" dirty="0" smtClean="0"/>
            </a:br>
            <a:r>
              <a:rPr lang="ru-RU" sz="2800" b="1" dirty="0" smtClean="0"/>
              <a:t>консультации для родителей « Польза  прогулки для всестороннего развития детей»</a:t>
            </a:r>
            <a:br>
              <a:rPr lang="ru-RU" sz="2800" b="1" dirty="0" smtClean="0"/>
            </a:br>
            <a:r>
              <a:rPr lang="ru-RU" sz="2800" b="1" dirty="0" smtClean="0"/>
              <a:t>«Как знакомить </a:t>
            </a:r>
            <a:r>
              <a:rPr lang="ru-RU" sz="2800" b="1" dirty="0"/>
              <a:t> </a:t>
            </a:r>
            <a:r>
              <a:rPr lang="ru-RU" sz="2800" b="1" dirty="0" smtClean="0"/>
              <a:t>ребенка на прогулке с окружающим миром»</a:t>
            </a:r>
            <a:br>
              <a:rPr lang="ru-RU" sz="2800" b="1" dirty="0" smtClean="0"/>
            </a:br>
            <a:r>
              <a:rPr lang="ru-RU" sz="2800" b="1" dirty="0" smtClean="0"/>
              <a:t>совместное создание предметно – развивающей среды на прогулке.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2032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r>
              <a:rPr lang="ru-RU" sz="2800" b="1" dirty="0" smtClean="0"/>
              <a:t>Продукт проекта: Фото отчет родителей « Наш семейный отдых» </a:t>
            </a:r>
            <a:br>
              <a:rPr lang="ru-RU" sz="2800" b="1" dirty="0" smtClean="0"/>
            </a:br>
            <a:r>
              <a:rPr lang="ru-RU" sz="2800" b="1" dirty="0" smtClean="0"/>
              <a:t>Ожидаемый результат:</a:t>
            </a:r>
            <a:br>
              <a:rPr lang="ru-RU" sz="2800" b="1" dirty="0" smtClean="0"/>
            </a:br>
            <a:r>
              <a:rPr lang="ru-RU" sz="2800" b="1" dirty="0" smtClean="0"/>
              <a:t>увеличить рост посещаемости родителями детей мероприятий по педагогическому просвещению,</a:t>
            </a:r>
            <a:br>
              <a:rPr lang="ru-RU" sz="2800" b="1" dirty="0" smtClean="0"/>
            </a:br>
            <a:r>
              <a:rPr lang="ru-RU" sz="2800" b="1" dirty="0" smtClean="0"/>
              <a:t>сформировать теплые, дружеские взаимоотношения между детьми, педагогами, родителями,</a:t>
            </a:r>
            <a:br>
              <a:rPr lang="ru-RU" sz="2800" b="1" dirty="0" smtClean="0"/>
            </a:br>
            <a:r>
              <a:rPr lang="ru-RU" sz="2800" b="1" dirty="0" smtClean="0"/>
              <a:t>повысить уровень </a:t>
            </a:r>
            <a:r>
              <a:rPr lang="ru-RU" sz="2800" b="1" dirty="0" err="1" smtClean="0"/>
              <a:t>психолого</a:t>
            </a:r>
            <a:r>
              <a:rPr lang="ru-RU" sz="2800" b="1" dirty="0" smtClean="0"/>
              <a:t> – педагогических знаний родителей, родительской компетенции.</a:t>
            </a:r>
            <a:endParaRPr lang="ru-RU" sz="2800" b="1" dirty="0"/>
          </a:p>
        </p:txBody>
      </p:sp>
      <p:pic>
        <p:nvPicPr>
          <p:cNvPr id="3" name="Рисунок 2" descr="C:\Users\Lenovo\Desktop\Сибирячок 3\20201014_104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636"/>
            <a:ext cx="1828800" cy="13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86478"/>
          </a:xfr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Значение прогулки в развитии детей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Пребывание детей на свежем воздухе имеет большое значение для физического развития.</a:t>
            </a:r>
            <a:br>
              <a:rPr lang="ru-RU" sz="3200" b="1" dirty="0" smtClean="0"/>
            </a:br>
            <a:r>
              <a:rPr lang="ru-RU" sz="3200" b="1" dirty="0" smtClean="0"/>
              <a:t>Прогулка является первым наиболее доступным средством закаливая детского организма . Она способствует его выносливости к неблагоприятным воздействиям внешней среды, особенно к простудным заболеваниям . На прогулке дети много играют, много двигаются. Движения усиливают обмен веществ, кровообращение, улучшают аппетит.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601188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b="1" dirty="0" smtClean="0"/>
              <a:t>Дети учатся преодолевать различные препятствия, становятся более подвижными, выносливыми, ловкими, смелыми. У них вырабатываются двигательные умения и навыки. Прогулка способствует умственному развитию, т.к. дети много получают впечатлений и знаний об окружающем мире, природе и ее сезонных изменениях. </a:t>
            </a:r>
            <a:br>
              <a:rPr lang="ru-RU" sz="2800" b="1" dirty="0" smtClean="0"/>
            </a:br>
            <a:r>
              <a:rPr lang="ru-RU" sz="2800" b="1" dirty="0" smtClean="0"/>
              <a:t>На прогулках осуществляется работа по развитию речи ребенка: разучивание, повторение стихов, </a:t>
            </a:r>
            <a:r>
              <a:rPr lang="ru-RU" sz="2800" b="1" dirty="0" err="1" smtClean="0"/>
              <a:t>патешек</a:t>
            </a:r>
            <a:r>
              <a:rPr lang="ru-RU" sz="2800" b="1" dirty="0" smtClean="0"/>
              <a:t>, текстов хороводных  игр.</a:t>
            </a:r>
            <a:endParaRPr lang="ru-RU" sz="2800" b="1" dirty="0"/>
          </a:p>
        </p:txBody>
      </p:sp>
      <p:pic>
        <p:nvPicPr>
          <p:cNvPr id="3" name="Рисунок 2" descr="C:\Users\Lenovo\Desktop\Сибирячок 3\IMG-20210129-WA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1500198" cy="2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257940" cy="62865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Исходя из вышеперечисленного, мы определили для себя следующие задачи:</a:t>
            </a:r>
            <a:br>
              <a:rPr lang="ru-RU" sz="3200" b="1" dirty="0" smtClean="0"/>
            </a:br>
            <a:r>
              <a:rPr lang="ru-RU" sz="3200" b="1" dirty="0" smtClean="0"/>
              <a:t>Создать условия ля эффективного проведения прогулок.</a:t>
            </a:r>
            <a:br>
              <a:rPr lang="ru-RU" sz="3200" b="1" dirty="0" smtClean="0"/>
            </a:br>
            <a:r>
              <a:rPr lang="ru-RU" sz="3200" b="1" dirty="0" smtClean="0"/>
              <a:t>Пополнить выносной материал для прогулок.</a:t>
            </a:r>
            <a:br>
              <a:rPr lang="ru-RU" sz="3200" b="1" dirty="0" smtClean="0"/>
            </a:br>
            <a:r>
              <a:rPr lang="ru-RU" sz="3200" b="1" dirty="0" smtClean="0"/>
              <a:t>Оформить картотеку прогулок для детей 1 мл группы.</a:t>
            </a:r>
            <a:br>
              <a:rPr lang="ru-RU" sz="3200" b="1" dirty="0" smtClean="0"/>
            </a:br>
            <a:r>
              <a:rPr lang="ru-RU" sz="3200" b="1" dirty="0" smtClean="0"/>
              <a:t>Организовать взаимодействие с родителями по вопросам организации прогулок.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 descr="C:\Users\Lenovo\Desktop\Сибирячок 3\IMG-20201201-WA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786190"/>
            <a:ext cx="13525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Сибирячок 3\IMG-097728c01e1a5f5110ad6041056afebc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42918"/>
            <a:ext cx="135732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Взаимодействие с родителями</a:t>
            </a:r>
            <a:br>
              <a:rPr lang="ru-RU" sz="40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Родители реконструировали горку на участке.</a:t>
            </a:r>
            <a:br>
              <a:rPr lang="ru-RU" sz="3200" b="1" dirty="0" smtClean="0"/>
            </a:br>
            <a:r>
              <a:rPr lang="ru-RU" sz="3200" b="1" dirty="0" smtClean="0"/>
              <a:t>Оказывают помощь в расчистке участка от снега.</a:t>
            </a:r>
            <a:br>
              <a:rPr lang="ru-RU" sz="3200" b="1" dirty="0" smtClean="0"/>
            </a:br>
            <a:r>
              <a:rPr lang="ru-RU" sz="3200" b="1" dirty="0" smtClean="0"/>
              <a:t>Оказали помощь в приобретении выносного материала.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Рисунок 2" descr="C:\Users\Lenovo\Desktop\Сибирячок 3\IMG-20210129-WA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143380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vo\Desktop\Сибирячок 3\IMG-20210129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86322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97568"/>
          </a:xfr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b="1" dirty="0" smtClean="0"/>
              <a:t>Большинство родителей занимают активную позицию в вопросах пользы прогулок для детей.</a:t>
            </a:r>
            <a:br>
              <a:rPr lang="ru-RU" sz="3200" b="1" dirty="0" smtClean="0"/>
            </a:br>
            <a:r>
              <a:rPr lang="ru-RU" sz="3200" b="1" dirty="0" smtClean="0"/>
              <a:t>Придерживаясь наших рекомендаций, судя по фотографиям, у родителей с детьми интересные, насыщенные, познавательные прогулки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Сибирячок 3\IMG-613f0aab44722bff8e47bcc749bdc357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3543300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Lenovo\Desktop\Сибирячок 3\IMG-8c8e953256dd263f8466407510937c8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14356"/>
            <a:ext cx="1714500" cy="169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vo\Desktop\Сибирячок 3\IMG-20201108-WA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157876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IMG-be71afdddc9cdcc0296f862e5c96c35d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214686"/>
            <a:ext cx="168235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IMG-dddb203a761e2028dbb1d38b05e145bb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429000"/>
            <a:ext cx="16573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Сибирячок 3\IMG-20201108-WA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785794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« На прогулку с радостью» совместный проект с родителями      1младшей   группы  «Сибирячок» </vt:lpstr>
      <vt:lpstr>Участники проекта: воспитатели, родители, дети 1 младшей  группы. Сроки: средней продолжительности ( октябрь – декабрь ) Формы взаимодействия с родителями: анкетирование вопросы – ответы консультации для родителей « Польза  прогулки для всестороннего развития детей» «Как знакомить  ребенка на прогулке с окружающим миром» совместное создание предметно – развивающей среды на прогулке.  </vt:lpstr>
      <vt:lpstr>Продукт проекта: Фото отчет родителей « Наш семейный отдых»  Ожидаемый результат: увеличить рост посещаемости родителями детей мероприятий по педагогическому просвещению, сформировать теплые, дружеские взаимоотношения между детьми, педагогами, родителями, повысить уровень психолого – педагогических знаний родителей, родительской компетенции.</vt:lpstr>
      <vt:lpstr>Значение прогулки в развитии детей  Пребывание детей на свежем воздухе имеет большое значение для физического развития. Прогулка является первым наиболее доступным средством закаливая детского организма . Она способствует его выносливости к неблагоприятным воздействиям внешней среды, особенно к простудным заболеваниям . На прогулке дети много играют, много двигаются. Движения усиливают обмен веществ, кровообращение, улучшают аппетит.  </vt:lpstr>
      <vt:lpstr>Дети учатся преодолевать различные препятствия, становятся более подвижными, выносливыми, ловкими, смелыми. У них вырабатываются двигательные умения и навыки. Прогулка способствует умственному развитию, т.к. дети много получают впечатлений и знаний об окружающем мире, природе и ее сезонных изменениях.  На прогулках осуществляется работа по развитию речи ребенка: разучивание, повторение стихов, патешек, текстов хороводных  игр.</vt:lpstr>
      <vt:lpstr>Исходя из вышеперечисленного, мы определили для себя следующие задачи: Создать условия ля эффективного проведения прогулок. Пополнить выносной материал для прогулок. Оформить картотеку прогулок для детей 1 мл группы. Организовать взаимодействие с родителями по вопросам организации прогулок.    </vt:lpstr>
      <vt:lpstr>Взаимодействие с родителями  Родители реконструировали горку на участке. Оказывают помощь в расчистке участка от снега. Оказали помощь в приобретении выносного материала.  </vt:lpstr>
      <vt:lpstr>Большинство родителей занимают активную позицию в вопросах пользы прогулок для детей. Придерживаясь наших рекомендаций, судя по фотографиям, у родителей с детьми интересные, насыщенные, познавательные прогулки.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с родителями по прогулкам с детьми  группы « Сибирячок»</dc:title>
  <dc:creator>Lenovo</dc:creator>
  <cp:lastModifiedBy>Анна</cp:lastModifiedBy>
  <cp:revision>15</cp:revision>
  <dcterms:created xsi:type="dcterms:W3CDTF">2021-01-31T01:27:30Z</dcterms:created>
  <dcterms:modified xsi:type="dcterms:W3CDTF">2023-01-28T14:50:08Z</dcterms:modified>
</cp:coreProperties>
</file>