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7" r:id="rId8"/>
    <p:sldId id="263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4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0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9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6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7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F34F-EBC7-4F14-983C-EC770B130818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52F5-629E-4B0C-A5FD-C252DAEA8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352" y="1158221"/>
            <a:ext cx="9948672" cy="19141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5400" b="1" dirty="0" smtClean="0"/>
              <a:t>Проект </a:t>
            </a:r>
            <a:br>
              <a:rPr lang="ru-RU" sz="5400" b="1" dirty="0" smtClean="0"/>
            </a:br>
            <a:r>
              <a:rPr lang="ru-RU" sz="5400" b="1" dirty="0" smtClean="0"/>
              <a:t>« Сибирь – мой край родной»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5910" y="4476615"/>
            <a:ext cx="11467084" cy="16197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dirty="0" smtClean="0"/>
              <a:t>Воспитатели : </a:t>
            </a:r>
            <a:r>
              <a:rPr lang="ru-RU" dirty="0" err="1" smtClean="0"/>
              <a:t>Жилкина</a:t>
            </a:r>
            <a:r>
              <a:rPr lang="ru-RU" dirty="0" smtClean="0"/>
              <a:t> Л.В. </a:t>
            </a:r>
          </a:p>
          <a:p>
            <a:r>
              <a:rPr lang="ru-RU" dirty="0" smtClean="0"/>
              <a:t>Якушевская Т.И.</a:t>
            </a:r>
          </a:p>
          <a:p>
            <a:r>
              <a:rPr lang="ru-RU" dirty="0" smtClean="0"/>
              <a:t>МБДОУ № 171 . Г. Иркутска</a:t>
            </a:r>
            <a:endParaRPr lang="ru-RU" dirty="0"/>
          </a:p>
        </p:txBody>
      </p:sp>
      <p:pic>
        <p:nvPicPr>
          <p:cNvPr id="4" name="Рисунок 3" descr="https://vsegda-pomnim.com/uploads/posts/2022-04/1649123111_72-vsegda-pomnim-com-p-krasivaya-priroda-sibiri-foto-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072384"/>
            <a:ext cx="3090164" cy="280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c1/8f/ba/c18fba827805742f2abfbc06cef7da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52" y="543677"/>
            <a:ext cx="2514600" cy="157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51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cap="small" dirty="0" smtClean="0">
                <a:solidFill>
                  <a:srgbClr val="B83D68">
                    <a:lumMod val="50000"/>
                  </a:srgbClr>
                </a:solidFill>
                <a:latin typeface="Arial Black" pitchFamily="34" charset="0"/>
              </a:rPr>
              <a:t>                         Цель </a:t>
            </a:r>
            <a:r>
              <a:rPr lang="ru-RU" sz="3000" cap="small" dirty="0">
                <a:solidFill>
                  <a:srgbClr val="B83D68">
                    <a:lumMod val="50000"/>
                  </a:srgbClr>
                </a:solidFill>
                <a:latin typeface="Arial Black" pitchFamily="34" charset="0"/>
              </a:rPr>
              <a:t>проекта </a:t>
            </a:r>
            <a:br>
              <a:rPr lang="ru-RU" sz="3000" cap="small" dirty="0">
                <a:solidFill>
                  <a:srgbClr val="B83D68">
                    <a:lumMod val="50000"/>
                  </a:srgb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420" y="1439333"/>
            <a:ext cx="9473381" cy="473762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400" dirty="0" smtClean="0">
                <a:latin typeface="Arial Black" pitchFamily="34" charset="0"/>
              </a:rPr>
              <a:t>               формирование </a:t>
            </a:r>
            <a:r>
              <a:rPr lang="ru-RU" sz="2400" dirty="0">
                <a:latin typeface="Arial Black" pitchFamily="34" charset="0"/>
              </a:rPr>
              <a:t>национального самосознания </a:t>
            </a:r>
            <a:r>
              <a:rPr lang="ru-RU" sz="2400" dirty="0" smtClean="0">
                <a:latin typeface="Arial Black" pitchFamily="34" charset="0"/>
              </a:rPr>
              <a:t>     дошкольников</a:t>
            </a:r>
            <a:r>
              <a:rPr lang="ru-RU" sz="2400" dirty="0">
                <a:latin typeface="Arial Black" pitchFamily="34" charset="0"/>
              </a:rPr>
              <a:t>, отражающего 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традиции </a:t>
            </a:r>
            <a:r>
              <a:rPr lang="ru-RU" sz="2400" dirty="0" smtClean="0">
                <a:latin typeface="Arial Black" pitchFamily="34" charset="0"/>
              </a:rPr>
              <a:t>народов Прибайкалья , </a:t>
            </a:r>
            <a:r>
              <a:rPr lang="ru-RU" sz="2400" dirty="0">
                <a:latin typeface="Arial Black" pitchFamily="34" charset="0"/>
              </a:rPr>
              <a:t>знакомство детей с культурой </a:t>
            </a:r>
            <a:r>
              <a:rPr lang="ru-RU" sz="2400" dirty="0" smtClean="0">
                <a:latin typeface="Arial Black" pitchFamily="34" charset="0"/>
              </a:rPr>
              <a:t>народов </a:t>
            </a:r>
            <a:r>
              <a:rPr lang="ru-RU" sz="2400" dirty="0">
                <a:latin typeface="Arial Black" pitchFamily="34" charset="0"/>
              </a:rPr>
              <a:t>населяющих Прибайкалье, содействие укреплению дружбы между народами, воспитанию патриотизма и сохранению народной культуры посредством театрализованной деятельности, эстетического образования.</a:t>
            </a:r>
          </a:p>
          <a:p>
            <a:endParaRPr lang="ru-RU" sz="2400" dirty="0"/>
          </a:p>
        </p:txBody>
      </p:sp>
      <p:pic>
        <p:nvPicPr>
          <p:cNvPr id="2050" name="Picture 2" descr="IMG_20180124_144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42" y="3918309"/>
            <a:ext cx="1812363" cy="240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20180124_132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380741"/>
            <a:ext cx="1762432" cy="26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1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small" dirty="0" smtClean="0">
                <a:solidFill>
                  <a:srgbClr val="B83D68">
                    <a:lumMod val="50000"/>
                  </a:srgbClr>
                </a:solidFill>
                <a:latin typeface="Arial Black" pitchFamily="34" charset="0"/>
              </a:rPr>
              <a:t>                 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822296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>
                <a:latin typeface="Arial Black" pitchFamily="34" charset="0"/>
              </a:rPr>
              <a:t>приобщать подрастающее поколение к истокам профессиональной культуры города Иркутска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>
                <a:latin typeface="Arial Black" pitchFamily="34" charset="0"/>
              </a:rPr>
              <a:t>формировать знания о традициях коренного населения Прибайкалья, их образе жизни, фольклоре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>
                <a:latin typeface="Arial Black" pitchFamily="34" charset="0"/>
              </a:rPr>
              <a:t>создавать условия для развития творческой активности детей в театрализованной деятельности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>
                <a:latin typeface="Arial Black" pitchFamily="34" charset="0"/>
              </a:rPr>
              <a:t>способствовать самореализации каждого ребёнка посредством театрализованной деятельности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>
                <a:latin typeface="Arial Black" pitchFamily="34" charset="0"/>
              </a:rPr>
              <a:t>воспитывать любовь к родному краю, гуманность человеческих взаимоотношений, толерантное, уважительное отношение к коренным жителям нашего региона, к природе родного края, вызывать чувство гордости за </a:t>
            </a:r>
            <a:r>
              <a:rPr lang="ru-RU" sz="2000" dirty="0" smtClean="0">
                <a:latin typeface="Arial Black" pitchFamily="34" charset="0"/>
              </a:rPr>
              <a:t>него.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latin typeface="Arial Black" pitchFamily="34" charset="0"/>
              </a:rPr>
              <a:t>Повышение профессионального мастерства педагогов по вопросу развития дошкольников.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endParaRPr lang="ru-RU" sz="2000" dirty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          Этапы и сроки реализации проекта: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244" y="1825625"/>
            <a:ext cx="90235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1 этап – Диагностический</a:t>
            </a:r>
          </a:p>
          <a:p>
            <a:pPr marL="0" indent="0">
              <a:buNone/>
            </a:pPr>
            <a:r>
              <a:rPr lang="ru-RU" sz="3600" dirty="0" smtClean="0"/>
              <a:t>Проведение педагогического мониторинга, где предлагается оценить сферы личности дошкольника возможные представления детей о родном городе и уровень готовности к реализации поставленных задач, с учетом интегрированного подхода, позволяющего объединять познавательную, эмоциональную и практическую.  </a:t>
            </a:r>
            <a:endParaRPr lang="ru-RU" sz="3600" dirty="0"/>
          </a:p>
        </p:txBody>
      </p:sp>
      <p:pic>
        <p:nvPicPr>
          <p:cNvPr id="3074" name="Picture 2" descr="IMG_20180124_144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3" y="4001294"/>
            <a:ext cx="1600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5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2 этап - Процессуальный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5507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Подбор методического материала, наглядного материала, художественной литературы в соответствии с циклами проекта. Организация литературных уголков, создание </a:t>
            </a:r>
            <a:r>
              <a:rPr lang="ru-RU" dirty="0" err="1" smtClean="0"/>
              <a:t>видиотеки</a:t>
            </a:r>
            <a:r>
              <a:rPr lang="ru-RU" dirty="0" smtClean="0"/>
              <a:t>, подбор атрибутов, костюмов, игрушек – к литературным произведениям, создание читательских дневников и другое материально – техническое оснащение обеспечивающее реализацию поставленных задач с учетов различных видов детской деятельности: игровой, коммуникативной, музыкально – художественной, чтения, </a:t>
            </a:r>
            <a:r>
              <a:rPr lang="ru-RU" dirty="0" err="1" smtClean="0"/>
              <a:t>познавательноо</a:t>
            </a:r>
            <a:r>
              <a:rPr lang="ru-RU" dirty="0" smtClean="0"/>
              <a:t> – исследовательской.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IMG_20180124_144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2182761"/>
            <a:ext cx="2289994" cy="358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3 этап - Когнитивный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Внедрение целостного проекта « Сибирь – мой край родной», направленный на знакомства с традициями сибирского народа и устным народным творчеством </a:t>
            </a:r>
            <a:r>
              <a:rPr lang="ru-RU" sz="2400" dirty="0" err="1" smtClean="0"/>
              <a:t>Приангарья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Создание перспективного плана работы с детьми и родителями в соответствии с тематическими циклами.</a:t>
            </a:r>
            <a:endParaRPr lang="ru-RU" sz="2400" dirty="0"/>
          </a:p>
        </p:txBody>
      </p:sp>
      <p:pic>
        <p:nvPicPr>
          <p:cNvPr id="5122" name="Picture 2" descr="IMG_20180124_1332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30" y="3603370"/>
            <a:ext cx="4057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9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0220"/>
            <a:ext cx="10515600" cy="8849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4 этап - Аналитический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5123"/>
            <a:ext cx="10515600" cy="5011840"/>
          </a:xfrm>
        </p:spPr>
        <p:txBody>
          <a:bodyPr/>
          <a:lstStyle/>
          <a:p>
            <a:r>
              <a:rPr lang="ru-RU" dirty="0" smtClean="0"/>
              <a:t>Проведение педагогического мониторинга, где предлагается оценить результаты, достижения детей в формировании национального самосознания. Суммирование и сравнительный анализ мониторинговых результатов, описание полученных результатов</a:t>
            </a:r>
          </a:p>
          <a:p>
            <a:pPr marL="0" indent="0">
              <a:buNone/>
            </a:pPr>
            <a:r>
              <a:rPr lang="ru-RU" dirty="0" smtClean="0"/>
              <a:t>   Вид проекта: </a:t>
            </a:r>
            <a:r>
              <a:rPr lang="ru-RU" dirty="0" err="1" smtClean="0"/>
              <a:t>практико</a:t>
            </a:r>
            <a:r>
              <a:rPr lang="ru-RU" dirty="0" smtClean="0"/>
              <a:t> – </a:t>
            </a:r>
            <a:r>
              <a:rPr lang="ru-RU" dirty="0" err="1" smtClean="0"/>
              <a:t>ориинтированный</a:t>
            </a:r>
            <a:r>
              <a:rPr lang="ru-RU" dirty="0" smtClean="0"/>
              <a:t>, долгосрочный.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Срок реализации – длительный.</a:t>
            </a:r>
            <a:endParaRPr lang="ru-RU" dirty="0"/>
          </a:p>
        </p:txBody>
      </p:sp>
      <p:pic>
        <p:nvPicPr>
          <p:cNvPr id="6146" name="Picture 2" descr="IMG_20180124_132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57" y="4617013"/>
            <a:ext cx="2738899" cy="20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20180124_1326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38" y="4632837"/>
            <a:ext cx="2714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cdn.dribbble.com/users/59897/screenshots/8931024/230_ceda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7" y="5644100"/>
            <a:ext cx="1231900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5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</a:t>
            </a:r>
            <a:r>
              <a:rPr lang="ru-RU" sz="4000" b="1" smtClean="0"/>
              <a:t>Содержание проекта</a:t>
            </a:r>
            <a:r>
              <a:rPr lang="ru-RU" sz="20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1. Изучение и определение понятий « Патриотизм», « Родина»,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« Отчизна», чтение произведений </a:t>
            </a:r>
            <a:r>
              <a:rPr lang="ru-RU" dirty="0" err="1" smtClean="0"/>
              <a:t>Приангарских</a:t>
            </a:r>
            <a:r>
              <a:rPr lang="ru-RU" dirty="0" smtClean="0"/>
              <a:t> писателей, в которых поясняется значение данных понятий. Таким стихотворением , к примеру, является « Отчизна» Анатолия Горбунова.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6" y="4349476"/>
            <a:ext cx="1756884" cy="22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11" y="4349476"/>
            <a:ext cx="1742557" cy="22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3091" y="4085397"/>
            <a:ext cx="1676136" cy="2529402"/>
          </a:xfrm>
          <a:prstGeom prst="rect">
            <a:avLst/>
          </a:prstGeom>
          <a:solidFill>
            <a:srgbClr val="B13F9A">
              <a:lumMod val="10000"/>
              <a:lumOff val="90000"/>
            </a:srgbClr>
          </a:solidFill>
          <a:ln>
            <a:noFill/>
          </a:ln>
          <a:effectLst/>
        </p:spPr>
      </p:pic>
      <p:pic>
        <p:nvPicPr>
          <p:cNvPr id="7" name="Picture 2" descr="C:\Users\Admin\Desktop\DSC003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365125"/>
            <a:ext cx="1200150" cy="16002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6055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Знакомство дошкольников с историей города Иркутска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448"/>
            <a:ext cx="8851490" cy="4878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Оно начинается с момента возведения Иркутского острога. Союзником воспитателя на этом этапе может стать </a:t>
            </a:r>
            <a:r>
              <a:rPr lang="ru-RU" dirty="0" err="1" smtClean="0"/>
              <a:t>Ю.Баранов</a:t>
            </a:r>
            <a:r>
              <a:rPr lang="ru-RU" dirty="0" smtClean="0"/>
              <a:t>, который с большой любовью рассказывает о родном городе в своей книге «На площади Тихвинской праздники наши»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</a:t>
            </a:r>
            <a:r>
              <a:rPr lang="ru-RU" b="1" dirty="0" smtClean="0"/>
              <a:t>Знакомство ребят со сказками различных народов     проживающих в Сибири.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Это и бурятские, и эвенкийские, и </a:t>
            </a:r>
            <a:r>
              <a:rPr lang="ru-RU" dirty="0" err="1" smtClean="0"/>
              <a:t>тафаларские</a:t>
            </a:r>
            <a:r>
              <a:rPr lang="ru-RU" dirty="0" smtClean="0"/>
              <a:t>, и якутские.</a:t>
            </a:r>
          </a:p>
          <a:p>
            <a:pPr marL="0" indent="0">
              <a:buNone/>
            </a:pPr>
            <a:r>
              <a:rPr lang="ru-RU" dirty="0" smtClean="0"/>
              <a:t>(« Медведь и бурундук», « Правда и кривда»,» Кто дал эвенкам солнце и другие)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Знакомство дошкольников с традициями сибирского народа, с традиционными художественными промыслами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Радиоафиша: Выставка &amp;quot;От острога до города&amp;quot; 01.06.2021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7" y="365125"/>
            <a:ext cx="1491176" cy="12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IMG_1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69" y="1690688"/>
            <a:ext cx="1869632" cy="2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87" y="4047374"/>
            <a:ext cx="1560141" cy="25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7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023" y="627529"/>
            <a:ext cx="10650071" cy="455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Кульминационной частью проекта « Сибирь – мой край родной» является обширное знакомство с произведениями прибайкальских авторов.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М.Д. Сергеева, поэты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М.Трофимов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Брайленкова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М.Артемьева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Горбунов, В. Максимова, С. Волкова, С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Устинов и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Староумов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Завершающим является цикл мероприятий под названием « Сибирь – мой край неповторимый», где задачей является: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детей видеть, понимать и ценить красоту окружающей природы,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географическое местоположение Сибири,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специфику сибирской тайги и озера Байкал.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40" y="4395019"/>
            <a:ext cx="2436153" cy="18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99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ДЕТСКИЙ САД ВСЕ ДОКУМЕНТЫ ВАЖНО\1 фото\подг.группа\Фото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2" y="378504"/>
            <a:ext cx="2824625" cy="37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ДЕТСКИЙ САД ВСЕ ДОКУМЕНТЫ ВАЖНО\1 фото\театр\DSC03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19" y="273885"/>
            <a:ext cx="3911289" cy="29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ДЕТСКИЙ САД ВСЕ ДОКУМЕНТЫ ВАЖНО\1 фото\подг.группа\Фото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40" y="3486595"/>
            <a:ext cx="2389913" cy="31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ДЕТСКИЙ САД ВСЕ ДОКУМЕНТЫ ВАЖНО\1 фото\праздники в саду\сказки\DSC04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23" y="273885"/>
            <a:ext cx="3256053" cy="21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ДЕТСКИЙ САД ВСЕ ДОКУМЕНТЫ ВАЖНО\1 фото\праздники в саду\сказки\DSC04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11" y="4274431"/>
            <a:ext cx="3650789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ДЕТСКИЙ САД ВСЕ ДОКУМЕНТЫ ВАЖНО\1 фото\праздники в саду\сказки\DSC041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20" y="2440710"/>
            <a:ext cx="3143272" cy="20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ДЕТСКИЙ САД ВСЕ ДОКУМЕНТЫ ВАЖНО\1 фото\театр\DSC030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8" y="4357694"/>
            <a:ext cx="314327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педагогический проект?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255060"/>
            <a:ext cx="11687175" cy="4921903"/>
          </a:xfrm>
          <a:gradFill>
            <a:gsLst>
              <a:gs pos="72000">
                <a:srgbClr val="FFFF00"/>
              </a:gs>
              <a:gs pos="27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alpha val="94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В основе проекта лежит исследовательская работа,     результаты которой </a:t>
            </a:r>
            <a:r>
              <a:rPr lang="ru-RU" dirty="0" err="1" smtClean="0"/>
              <a:t>обьеденены</a:t>
            </a:r>
            <a:r>
              <a:rPr lang="ru-RU" dirty="0" smtClean="0"/>
              <a:t> общей целью.</a:t>
            </a:r>
          </a:p>
          <a:p>
            <a:pPr marL="0" indent="0">
              <a:buNone/>
            </a:pPr>
            <a:r>
              <a:rPr lang="ru-RU" dirty="0" smtClean="0"/>
              <a:t>    Целью нашего проекта является: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</a:pPr>
            <a:r>
              <a:rPr lang="ru-RU" dirty="0" smtClean="0"/>
              <a:t>формирование </a:t>
            </a:r>
            <a:r>
              <a:rPr lang="ru-RU" dirty="0"/>
              <a:t>национального самосознания дошкольников, отражающего поликультурные традиции </a:t>
            </a:r>
            <a:r>
              <a:rPr lang="ru-RU" dirty="0" smtClean="0"/>
              <a:t>Иркутской области,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</a:pPr>
            <a:r>
              <a:rPr lang="ru-RU" dirty="0" smtClean="0"/>
              <a:t>знакомство </a:t>
            </a:r>
            <a:r>
              <a:rPr lang="ru-RU" dirty="0"/>
              <a:t>детей с культурой народов, населяющих Прибайкалье, содействие укреплению дружбы между народами, воспитанию патриотизма и сохранению народной культуры посредством театрализованной деятельности, эстетического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4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FFFF00"/>
            </a:gs>
            <a:gs pos="39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14" y="746379"/>
            <a:ext cx="11119104" cy="527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театрализованных постановок: эвенкийская сказка « Кукушка», « Тысяча                                слез счастья» В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Стародумова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 Художник», « Легенда о Байкале», « Мальчики – зайчики» Веры     Матвеевой, « Приключения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Байкапельки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Натальи Барс.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Завершает наш проект литературная викторина с участием детей и родителей, подведение итогов, награждение.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показал неплохие результаты : ребята и их родители получили мотивацию к изучению литературного наследия родного края, приобрели знания об истории города Иркутска, познакомились с устным народным творчеством народов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прибайкалья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является гедонистическим, т.е. направленным , ориентированным на удовольствие.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Надеемся на то, что проект будет успешно реализовываться и других 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дошкольных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учреждениях.</a:t>
            </a:r>
          </a:p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esktop\ДЕТСКИЙ САД ВСЕ ДОКУМЕНТЫ ВАЖНО\1 фото\театр\DSC03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95" y="4438803"/>
            <a:ext cx="2857520" cy="2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FF00"/>
            </a:gs>
            <a:gs pos="27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6687"/>
          </a:xfrm>
          <a:gradFill>
            <a:gsLst>
              <a:gs pos="43000">
                <a:schemeClr val="tx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проблемы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заключается в том, что современные дети мало знают о родном городе, стране, особенностях народных традиций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устном народном творчестве. Часто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равнодушны к близким людям, а том числе к товарищам по группе, редко сострадают чужому горю.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представления детей о природе, богатствах, достопримечательностях родного 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5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314325"/>
            <a:ext cx="11301131" cy="6494085"/>
          </a:xfrm>
          <a:prstGeom prst="rect">
            <a:avLst/>
          </a:prstGeom>
          <a:gradFill>
            <a:gsLst>
              <a:gs pos="8800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Патриотическое воспитание дошкольников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это не только воспитание любви к родному дому,  семье, детскому саду городу,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праздникам. Все эти задачи важны и актуальны, от решения ни одной из них нельзя отказаться, но приоритетной в дошкольном возрасте является задача воспитания у малышей любви и привязанности к родному дому, семье, прежде всего к матери, и к детскому саду.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123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4" y="714376"/>
            <a:ext cx="11315701" cy="4401205"/>
          </a:xfrm>
          <a:prstGeom prst="rect">
            <a:avLst/>
          </a:prstGeom>
          <a:gradFill>
            <a:gsLst>
              <a:gs pos="10000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indent="45085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Реализовать данную цель можно через решение следующих задач: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Воспитывать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 детей: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стремление к познанию культурных традиций через творческую, познавательно – исследовательскую деятельность;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стремление чувствовать и осознавать себя частью большого этноса, выражать свою собственную субкультуру;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уважительное отношение к наследиям других народов.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патриотизм, уважение к культурному прошлому России.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гражданско-патриотические чувства через изучение государственной символики России.</a:t>
            </a:r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3" descr="C:\Users\Admin\Desktop\IMG_1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16" y="4814887"/>
            <a:ext cx="2947834" cy="18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8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3" y="466165"/>
            <a:ext cx="11510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Формировать у детей: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чувство любви к родному краю, своей малой родине на основе приобщения к родной природе, культуре и традициям;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представление о России как о родной стране;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анализировать различные социальные явления и события, сопоставлять их, обобщать;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051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стимулировать детскую активность через национальные подвижные игры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47" y="4271654"/>
            <a:ext cx="2593079" cy="19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467" y="592667"/>
            <a:ext cx="11108266" cy="5879302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у детей: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познавательные процессы (восприятие, память, внимание, воображение, мышление) и мыслительные операции (анализ, синтез, сравнение, обобщение) посредством специальных игр и упражнений;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представления о национальной культуре, об образе жизни людей, населяющих Сибирский округ.</a:t>
            </a:r>
            <a:endParaRPr lang="ru-RU" sz="3200" dirty="0">
              <a:cs typeface="Times New Roman" panose="02020603050405020304" pitchFamily="18" charset="0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Данные задачи решаются во всех видах детской деятельности: в играх, в труду, в быту – так как воспитывают в ребенке не только патриотические чувства, но и формируют его взаимоотношения со взрослыми и сверстниками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6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32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Предполагаемый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Дети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должны знать.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домашний адрес (испытывать любовь и привязанность к родному дому, семье, матери, детскому саду; дорожить своей семьей, домом; с удовольствием идти в детский сад);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место работы родителей (иметь представление о значимости их труда; испытывать гордость и уважение к труду взрослых; иметь посильные трудовые обязанности дома, в детском саду, нести ответственность за их выполнение);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место проживания: город, область; предприятия родного города и их значимость; символику города, достопримечательности; климатические условия; флору и фауну города и области; крупные города области, а также находить их на карте; природоохранные мероприятия;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свою нацию, язык, традиции (должны гордиться своим народом, его достижениями); столиц нашей Родины — Москву (знать историю, достопримечательности несколько крупных городов, страну и показывать их на карте России флаг, герб, гимн России);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представителей других национальностей, населяющих нашу</a:t>
            </a:r>
            <a:r>
              <a:rPr 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Родину (уважать их культуру и традиции);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природу родных мест, флору и фауну (необходимо научиться любоваться природой, бережно относиться к ней);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название планеты, на которое мы живем;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пять-шесть народов, живущих на Земле, их быт, традиции; климатические и природные условия не которых стран; животных, которые там живут, и растения, которые там растут.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3" name="Рисунок 2" descr="https://cdn.dribbble.com/users/59897/screenshots/8931024/230_ced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50" y="5724985"/>
            <a:ext cx="12319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cdn.dribbble.com/users/59897/screenshots/8931024/230_ced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0"/>
            <a:ext cx="1231900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77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0000"/>
                <a:lumOff val="60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007" y="866826"/>
            <a:ext cx="10938933" cy="498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этих предпосылок, мы разработали проект для дошкольников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названием « Сибирь – мой край родной» из нескольких циклов: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– моя Родина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Любимый Иркутск – середина земли.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Традиции, история и душа народа сибирского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Сибирь – мой край неповторимый.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Писатели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Приангарья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 проекта стали дети 5-6 лет, их родители и воспитатели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G_20180124_133055 —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75" y="2654711"/>
            <a:ext cx="1900567" cy="258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29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960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Проект  « Сибирь – мой край родной»</vt:lpstr>
      <vt:lpstr>Что такое педагогический проект?</vt:lpstr>
      <vt:lpstr>Актуальность проблемы заключается в том, что современные дети мало знают о родном городе, стране, особенностях народных традиций, устном народном творчестве. Часто равнодушны к близким людям, а том числе к товарищам по группе, редко сострадают чужому горю. Обогащать представления детей о природе, богатствах, достопримечательностях родного  края.  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Предполагаемый результат                    Дети должны знать. домашний адрес (испытывать любовь и привязанность к родному дому, семье, матери, детскому саду; дорожить своей семьей, домом; с удовольствием идти в детский сад); место работы родителей (иметь представление о значимости их труда; испытывать гордость и уважение к труду взрослых; иметь посильные трудовые обязанности дома, в детском саду, нести ответственность за их выполнение); место проживания: город, область; предприятия родного города и их значимость; символику города, достопримечательности; климатические условия; флору и фауну города и области; крупные города области, а также находить их на карте; природоохранные мероприятия; свою нацию, язык, традиции (должны гордиться своим народом, его достижениями); столиц нашей Родины — Москву (знать историю, достопримечательности несколько крупных городов, страну и показывать их на карте России флаг, герб, гимн России); представителей других национальностей, населяющих нашу Родину (уважать их культуру и традиции); природу родных мест, флору и фауну (необходимо научиться любоваться природой, бережно относиться к ней); название планеты, на которое мы живем; пять-шесть народов, живущих на Земле, их быт, традиции; климатические и природные условия не которых стран; животных, которые там живут, и растения, которые там растут.    </vt:lpstr>
      <vt:lpstr>Презентация PowerPoint</vt:lpstr>
      <vt:lpstr>                         Цель проекта  </vt:lpstr>
      <vt:lpstr>                   Задачи</vt:lpstr>
      <vt:lpstr>                 Этапы и сроки реализации проекта:</vt:lpstr>
      <vt:lpstr> 2 этап - Процессуальный</vt:lpstr>
      <vt:lpstr>3 этап - Когнитивный</vt:lpstr>
      <vt:lpstr>     4 этап - Аналитический</vt:lpstr>
      <vt:lpstr> Содержание проекта:</vt:lpstr>
      <vt:lpstr>Знакомство дошкольников с историей города Иркутска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Анна</cp:lastModifiedBy>
  <cp:revision>51</cp:revision>
  <dcterms:created xsi:type="dcterms:W3CDTF">2022-09-14T09:36:06Z</dcterms:created>
  <dcterms:modified xsi:type="dcterms:W3CDTF">2023-01-28T14:53:42Z</dcterms:modified>
</cp:coreProperties>
</file>