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8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7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7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6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3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6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9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1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2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8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28DC853-7BF6-43AD-95F2-8F1E06CEA9D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9830032-8E0E-4E34-BA97-F428125E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41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 </a:t>
            </a:r>
            <a:br>
              <a:rPr lang="ru-RU" dirty="0" smtClean="0"/>
            </a:br>
            <a:r>
              <a:rPr lang="ru-RU" dirty="0" smtClean="0"/>
              <a:t>«Сказка встречает гостей»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2936"/>
            <a:ext cx="9304964" cy="5065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04964" y="5719011"/>
            <a:ext cx="2887036" cy="1138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bg2"/>
                </a:solidFill>
              </a:rPr>
              <a:t>Жилкина</a:t>
            </a:r>
            <a:r>
              <a:rPr lang="ru-RU" dirty="0" smtClean="0">
                <a:solidFill>
                  <a:schemeClr val="bg2"/>
                </a:solidFill>
              </a:rPr>
              <a:t> Л.В. Разновозрастная группа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2936"/>
            <a:ext cx="10986999" cy="506506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- Снежинки кружась, падали на землю. Они были лёгкие и пушистые, и ветер снова и снова подхватывал и кружил их! И это было прекрасно!</a:t>
            </a:r>
          </a:p>
          <a:p>
            <a:r>
              <a:rPr lang="ru-RU" dirty="0"/>
              <a:t>Танец снежинок.</a:t>
            </a:r>
          </a:p>
          <a:p>
            <a:r>
              <a:rPr lang="ru-RU" dirty="0"/>
              <a:t>-Так продолжалось до тех пор, пока ветер не успокоился, а снег лёг сугробами.</a:t>
            </a:r>
          </a:p>
          <a:p>
            <a:r>
              <a:rPr lang="ru-RU" dirty="0"/>
              <a:t>Появляется СНЕГ и располагается посередине.</a:t>
            </a:r>
          </a:p>
          <a:p>
            <a:r>
              <a:rPr lang="ru-RU" dirty="0"/>
              <a:t>- Потом выбежал ЗАЙЧИК и стал прятаться за сугробами. Через мгновение  на полянке появляется волк. Он рыщет, ищет зайца. К нему присоединяется лиса, спрашивает волка:</a:t>
            </a:r>
          </a:p>
          <a:p>
            <a:r>
              <a:rPr lang="ru-RU" dirty="0"/>
              <a:t>- Зайца не видел?</a:t>
            </a:r>
          </a:p>
          <a:p>
            <a:r>
              <a:rPr lang="ru-RU" dirty="0"/>
              <a:t>Вдруг лиса и волк убегают. Появляется охотник, ищет зайца. За ним следом прилетает ворона. Все уходят, кроме зайца и снега. </a:t>
            </a:r>
          </a:p>
          <a:p>
            <a:r>
              <a:rPr lang="ru-RU" dirty="0"/>
              <a:t>Появляется СОЛНЦЕ, СНЕГ начинает осаживаться, грустнеть. Вылезает Заяц.</a:t>
            </a:r>
          </a:p>
          <a:p>
            <a:r>
              <a:rPr lang="ru-RU" dirty="0"/>
              <a:t>Снег ему:</a:t>
            </a:r>
          </a:p>
          <a:p>
            <a:r>
              <a:rPr lang="ru-RU" dirty="0"/>
              <a:t>- Что-то у меня голова заболела.</a:t>
            </a:r>
          </a:p>
          <a:p>
            <a:r>
              <a:rPr lang="ru-RU" dirty="0"/>
              <a:t>— Наверное, ты таешь, оттого у тебя и голова заболела, — ответил заяц. Сел на пенек и горько заплакал:</a:t>
            </a:r>
          </a:p>
          <a:p>
            <a:r>
              <a:rPr lang="ru-RU" dirty="0"/>
              <a:t>— Жалко, жалко мне тебя, снег… От лисицы, от волка. От охотника я в тебя зарывался, прятался. Как теперь жить буду? Любая ворона, любая сова меня увидит. Заклюет. Пойду к хозяину леса, попрошу его. Пусть он тебя, снег, сохранит для меня.</a:t>
            </a:r>
          </a:p>
          <a:p>
            <a:r>
              <a:rPr lang="ru-RU" dirty="0"/>
              <a:t>А СОЛНЦЕ пытается, чтобы растаял снег, появляются РУЧЬИ. Танцуют.</a:t>
            </a:r>
          </a:p>
          <a:p>
            <a:r>
              <a:rPr lang="ru-RU" dirty="0"/>
              <a:t>ЗАЯЦ приходит к ХОЗЯИНУ </a:t>
            </a:r>
            <a:r>
              <a:rPr lang="ru-RU" dirty="0" err="1"/>
              <a:t>ЛЕСА.Стал</a:t>
            </a:r>
            <a:r>
              <a:rPr lang="ru-RU" dirty="0"/>
              <a:t> жаловаться на солнце.</a:t>
            </a:r>
          </a:p>
          <a:p>
            <a:r>
              <a:rPr lang="ru-RU" dirty="0"/>
              <a:t>ХОЗЯИН ЛЕСА:</a:t>
            </a:r>
          </a:p>
          <a:p>
            <a:r>
              <a:rPr lang="ru-RU" dirty="0"/>
              <a:t>- С солнцем спорить не берусь. Снег сохранить не могу. Шубу твою белую сменю на серенькую, будешь ты летом легко прятаться среди сухих листьев, кустарника и травы. Никто тебя не заметит.</a:t>
            </a:r>
          </a:p>
          <a:p>
            <a:r>
              <a:rPr lang="ru-RU" dirty="0"/>
              <a:t>Всё!!!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84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Обыгрывание </a:t>
            </a:r>
            <a:r>
              <a:rPr lang="ru-RU" dirty="0" smtClean="0"/>
              <a:t>сказки.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026" y="1792936"/>
            <a:ext cx="7792763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746" y="1873698"/>
            <a:ext cx="6188426" cy="49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и любви к литературе посредством театрализованной деятельности.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творческой активности детей в театрализованной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каждого ребёнка посредством театрализованной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3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Задействованность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детей в  соответствии с их возрастными и личностными особенностями.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от работы.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8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Снег и заяц.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говорит зайцу: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Что-то у меня голова заболела.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Наверное, ты таешь, оттого у тебя и голова заболела, — ответил заяц. Сел на пенек и горько заплакал: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Жалко, жалко мне тебя, снег… От лисицы, от волка. От охотника я в тебя зарывался, прятался. Как теперь жить буду? Любая ворона, любая сова меня увидит. Заклюет. Пойду к хозяину леса, попрошу его. Пусть он тебя, снег, сохранит для меня.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солнце уже высоко ходит, жарко припекает, снег тает. Ручьями бежит с гор.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Затосковал заяц, еще громче заплакал. Услышал зайца хозяин леса, просьбу его выслушал и сказал: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С солнцем спорить не берусь. Снег сохранить не могу. Шубу твою белую сменю на серенькую, будешь ты летом легко прятаться среди сухих листьев, кустарника и травы. Никто тебя не заметит.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Обрадовался заяц.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он всегда меняет зимнюю белую шубу на летнюю — серую.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22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герои.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Заяц.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447" y="2938170"/>
            <a:ext cx="1042506" cy="117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89" y="2672243"/>
            <a:ext cx="1042506" cy="1176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746" y="5463338"/>
            <a:ext cx="1042506" cy="1176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4" y="4148117"/>
            <a:ext cx="1042506" cy="1176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231" y="2011680"/>
            <a:ext cx="1042506" cy="1176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736" y="4875023"/>
            <a:ext cx="1042506" cy="1176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980" y="5118722"/>
            <a:ext cx="1042506" cy="1176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48" y="2189684"/>
            <a:ext cx="1042506" cy="1176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56" y="3891942"/>
            <a:ext cx="2864191" cy="27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0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Второстепенные </a:t>
            </a:r>
            <a:r>
              <a:rPr lang="ru-RU" dirty="0" err="1" smtClean="0"/>
              <a:t>героию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тайги.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644623"/>
            <a:ext cx="4737003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2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Добавленные </a:t>
            </a:r>
            <a:r>
              <a:rPr lang="ru-RU" dirty="0" smtClean="0"/>
              <a:t>персонажи.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Ручейки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19" y="2382785"/>
            <a:ext cx="713294" cy="810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207" y="5278063"/>
            <a:ext cx="713294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169" y="2505393"/>
            <a:ext cx="713294" cy="81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330" y="1875941"/>
            <a:ext cx="2670279" cy="2334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14" y="3702438"/>
            <a:ext cx="1932599" cy="2688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115" y="4961980"/>
            <a:ext cx="2444708" cy="18960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246" y="5431620"/>
            <a:ext cx="1335140" cy="10120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08" y="1875941"/>
            <a:ext cx="1713124" cy="1713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180" y="3047080"/>
            <a:ext cx="713294" cy="8108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65" y="4105991"/>
            <a:ext cx="713294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067" y="0"/>
            <a:ext cx="9784080" cy="15087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582" y="1883343"/>
            <a:ext cx="9784080" cy="4206240"/>
          </a:xfrm>
        </p:spPr>
        <p:txBody>
          <a:bodyPr/>
          <a:lstStyle/>
          <a:p>
            <a:r>
              <a:rPr lang="ru-RU" dirty="0"/>
              <a:t>Обсуждение действий</a:t>
            </a:r>
          </a:p>
          <a:p>
            <a:r>
              <a:rPr lang="ru-RU" dirty="0"/>
              <a:t>Возможных слов персонажей</a:t>
            </a:r>
          </a:p>
          <a:p>
            <a:r>
              <a:rPr lang="ru-RU" dirty="0"/>
              <a:t>Обсуждение движений</a:t>
            </a:r>
          </a:p>
          <a:p>
            <a:r>
              <a:rPr lang="ru-RU" dirty="0"/>
              <a:t>Придумывание танцев, песенок</a:t>
            </a:r>
          </a:p>
          <a:p>
            <a:r>
              <a:rPr lang="ru-RU" dirty="0"/>
              <a:t>Формирование будущего сценария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491" y="2163277"/>
            <a:ext cx="4712616" cy="43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9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26</TotalTime>
  <Words>259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Times New Roman</vt:lpstr>
      <vt:lpstr>Wingdings</vt:lpstr>
      <vt:lpstr>Полосы</vt:lpstr>
      <vt:lpstr>Мастер-класс  «Сказка встречает гостей»</vt:lpstr>
      <vt:lpstr>Цель.</vt:lpstr>
      <vt:lpstr>Задачи.</vt:lpstr>
      <vt:lpstr>Результат.</vt:lpstr>
      <vt:lpstr>Снег и заяц.</vt:lpstr>
      <vt:lpstr>Главные герои.</vt:lpstr>
      <vt:lpstr>Второстепенные героию</vt:lpstr>
      <vt:lpstr>Добавленные персонажи.</vt:lpstr>
      <vt:lpstr>Презентация PowerPoint</vt:lpstr>
      <vt:lpstr>Презентация PowerPoint</vt:lpstr>
      <vt:lpstr>Обыгрывание сказки.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«Сказка встречает гостей»</dc:title>
  <dc:creator>Пользователь Windows</dc:creator>
  <cp:lastModifiedBy>Пользователь Windows</cp:lastModifiedBy>
  <cp:revision>13</cp:revision>
  <dcterms:created xsi:type="dcterms:W3CDTF">2023-01-29T12:33:11Z</dcterms:created>
  <dcterms:modified xsi:type="dcterms:W3CDTF">2023-01-29T13:00:10Z</dcterms:modified>
</cp:coreProperties>
</file>