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62" r:id="rId11"/>
    <p:sldId id="267" r:id="rId12"/>
    <p:sldId id="277" r:id="rId13"/>
    <p:sldId id="268" r:id="rId14"/>
    <p:sldId id="278" r:id="rId15"/>
    <p:sldId id="269" r:id="rId16"/>
    <p:sldId id="276" r:id="rId17"/>
    <p:sldId id="263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артинки моя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96" y="3490175"/>
            <a:ext cx="30480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210" y="1134414"/>
            <a:ext cx="8329927" cy="2355761"/>
          </a:xfrm>
        </p:spPr>
        <p:txBody>
          <a:bodyPr rtlCol="0">
            <a:prstTxWarp prst="textDoubleWave1">
              <a:avLst/>
            </a:prstTxWarp>
            <a:noAutofit/>
          </a:bodyPr>
          <a:lstStyle/>
          <a:p>
            <a:pPr algn="ctr" rtl="0"/>
            <a:r>
              <a:rPr lang="ru" sz="88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Проект </a:t>
            </a:r>
            <a:r>
              <a:rPr lang="en-US" sz="88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88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88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88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Моя семья</a:t>
            </a:r>
            <a:r>
              <a:rPr lang="en-US" sz="88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ru" sz="8800" b="1" dirty="0">
              <a:ln w="13462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39" y="888320"/>
            <a:ext cx="4003040" cy="5337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117600"/>
            <a:ext cx="4714240" cy="44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503508"/>
            <a:ext cx="2515869" cy="3354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60" y="299720"/>
            <a:ext cx="306832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167">
            <a:off x="5549530" y="629434"/>
            <a:ext cx="2617747" cy="3490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568">
            <a:off x="451087" y="453083"/>
            <a:ext cx="2681258" cy="35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538">
            <a:off x="392251" y="645160"/>
            <a:ext cx="3215640" cy="428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4" y="1770438"/>
            <a:ext cx="3215640" cy="4287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535">
            <a:off x="8450626" y="1321137"/>
            <a:ext cx="2798757" cy="37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6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20520"/>
            <a:ext cx="262636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520"/>
            <a:ext cx="3048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62052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116">
            <a:off x="1254760" y="1198878"/>
            <a:ext cx="3175000" cy="3825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210">
            <a:off x="6952693" y="1322249"/>
            <a:ext cx="3019698" cy="40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758">
            <a:off x="5064489" y="3524702"/>
            <a:ext cx="3844046" cy="2883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1">
            <a:off x="4768248" y="369508"/>
            <a:ext cx="3623733" cy="271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997373"/>
            <a:ext cx="3500120" cy="4666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266">
            <a:off x="8621634" y="455507"/>
            <a:ext cx="3175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951">
            <a:off x="607740" y="954801"/>
            <a:ext cx="5120640" cy="384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075">
            <a:off x="6344517" y="1242703"/>
            <a:ext cx="5208694" cy="39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0473" y="705964"/>
            <a:ext cx="89121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«Семья – это та самая среда, в которой человек учится, и сам творит добро» В. А. Сухомлинский. 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Семья – это самое дорогое и родное, что есть у каждого человека. Семья – это удивительный незаменимый и сложный организм. Это близкие люди, это традиции, которые мы перенимаем из поколения в поколения, это греет нас своей добротой и бескорыстностью и помогает идти дальше. 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Человеку важно знать свои корни - отдельному человеку, семье, народу - тогда и воздух, которым мы дышим, будет целебен и вкусен, дороже будет взрастившая нас земля и легче будет почувствовать назначение и смысл человеческой жизни. 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В.М. Песков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дпись моя семь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"/>
          <a:stretch/>
        </p:blipFill>
        <p:spPr bwMode="auto">
          <a:xfrm>
            <a:off x="0" y="3902299"/>
            <a:ext cx="3551851" cy="257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56885" y="5069983"/>
            <a:ext cx="9456827" cy="118915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Семья – источник вдохновения,</a:t>
            </a:r>
            <a:b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Где рядом взрослые и дети,</a:t>
            </a:r>
            <a:b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семье от всех невзгод спасение,</a:t>
            </a:r>
            <a:b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Здесь друг за друга все в ответе.</a:t>
            </a:r>
            <a:b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О. В. </a:t>
            </a:r>
            <a:r>
              <a:rPr lang="ru-RU" sz="4900" b="1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Токмакова</a:t>
            </a:r>
            <a: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sz="2400" b="1" dirty="0">
              <a:ln w="13462">
                <a:solidFill>
                  <a:srgbClr val="7030A0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09" y="5329707"/>
            <a:ext cx="10860623" cy="1219200"/>
          </a:xfrm>
        </p:spPr>
        <p:txBody>
          <a:bodyPr rtlCol="0">
            <a:noAutofit/>
          </a:bodyPr>
          <a:lstStyle/>
          <a:p>
            <a:pPr algn="ctr"/>
            <a:r>
              <a:rPr lang="ru-RU" sz="4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Актуальность </a:t>
            </a:r>
            <a:r>
              <a:rPr lang="ru-RU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темы</a:t>
            </a:r>
            <a:r>
              <a:rPr lang="ru-RU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2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2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2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Данная </a:t>
            </a:r>
            <a:r>
              <a:rPr lang="ru-RU" sz="22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 позволит удовлетворить потребность воспитанников - поделиться впечатлениями, личным опытом; даст возможность педагогам сформировать навыки творческого рассказывания у детей; родители дошкольников смогут почувствовать себя полноправными участниками педагогического процесса. И самое главное, проект будет способствовать укреплению семьи, что само по себе переоценить невозможно.</a:t>
            </a:r>
            <a:br>
              <a:rPr lang="ru-RU" sz="22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2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Семья всегда стоит на первом месте у каждого человека. В условиях, когда большинство семей озабочено решением проблем экономического характера, усилилась тенденция самоустранения многих родителей от решения вопросов воспитания и личностного развития ребёнка. Всё это, как правило, не приносит позитивных результатов. В статье 18 Закона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возрасте».</a:t>
            </a:r>
            <a:r>
              <a:rPr lang="ru-RU" sz="22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2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" sz="22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семья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099"/>
            <a:ext cx="4762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153" y="4464676"/>
            <a:ext cx="7761109" cy="1524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6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Проблема</a:t>
            </a:r>
            <a:r>
              <a:rPr lang="ru-RU" sz="6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6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Недостаток знаний у дошкольников о своей семье;</a:t>
            </a:r>
            <a:b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Разобщенность между семьей и детским садом.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" sz="5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детки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77235" r="53631" b="602"/>
          <a:stretch/>
        </p:blipFill>
        <p:spPr bwMode="auto">
          <a:xfrm>
            <a:off x="0" y="5068527"/>
            <a:ext cx="4572000" cy="178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8" y="4619222"/>
            <a:ext cx="100584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</a:t>
            </a:r>
            <a:r>
              <a:rPr lang="ru-RU" sz="6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проекта</a:t>
            </a:r>
            <a:br>
              <a:rPr lang="ru-RU" sz="6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Формирование </a:t>
            </a:r>
            <a:r>
              <a:rPr lang="ru-RU" sz="4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детей понятия </a:t>
            </a:r>
            <a:r>
              <a:rPr lang="en-US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семья</a:t>
            </a:r>
            <a:r>
              <a:rPr lang="en-US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 </a:t>
            </a:r>
            <a:r>
              <a:rPr lang="ru-RU" sz="4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создание условий для развития речевых и творческих способностей детей в процессе реализации творческого проекта </a:t>
            </a:r>
            <a:r>
              <a:rPr lang="en-US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Моя семья</a:t>
            </a:r>
            <a:r>
              <a:rPr lang="en-US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40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создание условий для повышения активности участия родителей в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10340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8" y="5701049"/>
            <a:ext cx="11548056" cy="95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Задачи проекта:</a:t>
            </a:r>
            <a: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формировать 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навыки 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творческого 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рассказывания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формировать у детей представления о семье, профессии родителей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Формировать у детей представление:</a:t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 составе семьи, о родственных отношениях, о своей роли в семье, о связи с другими членами семьи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 необходимости каждому человеку иметь имя, фамилию, свой дом, знать адрес и телефон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воспитывать любовь и уважение к членам семьи, учить проявлять заботу о родных людях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развивать коммуникативные навыки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обогащать детско-родительские отношения опытом совместной творческой 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деятельности;</a:t>
            </a:r>
            <a:b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</a:t>
            </a:r>
            <a:r>
              <a:rPr lang="ru-RU" sz="27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активизировать </a:t>
            </a:r>
            <a:r>
              <a:rPr lang="ru-RU" sz="27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словарь детей на основе углубления знаний о своей семье.</a:t>
            </a:r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7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756" y="3670479"/>
            <a:ext cx="7731058" cy="1803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Подготовительный этап</a:t>
            </a:r>
            <a: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Наблюдение. Диалог. Монолог, побуждающий детей больше узнать о семейных традициях, о членах семьи.</a:t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Беседы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родителями:</a:t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Зачем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человеку детство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Знаете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 вы своего ребёнка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977" r="66922" b="2497"/>
          <a:stretch/>
        </p:blipFill>
        <p:spPr bwMode="auto">
          <a:xfrm flipH="1">
            <a:off x="10187189" y="1146218"/>
            <a:ext cx="2004811" cy="469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0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емья для презентац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r="6532" b="8230"/>
          <a:stretch/>
        </p:blipFill>
        <p:spPr bwMode="auto">
          <a:xfrm flipH="1">
            <a:off x="0" y="2735700"/>
            <a:ext cx="4054161" cy="412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046" y="4529070"/>
            <a:ext cx="8581064" cy="12020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Основной этап</a:t>
            </a:r>
            <a: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Информационно-просветительски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й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b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Консультации для родителей: (информация в папках)</a:t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Чем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как занять ребенка 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дома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История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моей 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семьи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Ребенок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экрана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Художественная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литература в жизни 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детей</a:t>
            </a:r>
            <a:r>
              <a:rPr lang="en-US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2000" b="1" dirty="0">
              <a:ln w="13462">
                <a:solidFill>
                  <a:srgbClr val="7030A0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81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емья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8" y="1893194"/>
            <a:ext cx="4808113" cy="36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52562"/>
            <a:ext cx="7006108" cy="777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9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ЗАВЕРШАЮЩИЙ ЭТАП</a:t>
            </a:r>
            <a: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Выставка с использованием материалов, поделок, альбомов, сделанных детьми и родителями.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Развлечение, </a:t>
            </a:r>
            <a:r>
              <a:rPr lang="ru-RU" sz="31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посвещеное</a:t>
            </a: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Международному женскому дню 8 марта.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1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Открытое занятие: </a:t>
            </a:r>
            <a:r>
              <a:rPr lang="ru-RU" sz="31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«Путешествие на передачу «Моя семья».</a:t>
            </a:r>
            <a:r>
              <a:rPr lang="ru-RU" sz="2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2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24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58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107</TotalTime>
  <Words>140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Природа 16 х 9</vt:lpstr>
      <vt:lpstr>Проект  “Моя семья”</vt:lpstr>
      <vt:lpstr>Семья – источник вдохновения, Где рядом взрослые и дети, В семье от всех невзгод спасение, Здесь друг за друга все в ответе. О. В. Токмакова </vt:lpstr>
      <vt:lpstr>Актуальность темы  Данная тема позволит удовлетворить потребность воспитанников - поделиться впечатлениями, личным опытом; даст возможность педагогам сформировать навыки творческого рассказывания у детей; родители дошкольников смогут почувствовать себя полноправными участниками педагогического процесса. И самое главное, проект будет способствовать укреплению семьи, что само по себе переоценить невозможно. Семья всегда стоит на первом месте у каждого человека. В условиях, когда большинство семей озабочено решением проблем экономического характера, усилилась тенденция самоустранения многих родителей от решения вопросов воспитания и личностного развития ребёнка. Всё это, как правило, не приносит позитивных результатов. В статье 18 Закона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возрасте». </vt:lpstr>
      <vt:lpstr>Проблема  Недостаток знаний у дошкольников о своей семье; Разобщенность между семьей и детским садом. </vt:lpstr>
      <vt:lpstr>Цель проекта   Формирование у детей понятия “семья”; создание условий для развития речевых и творческих способностей детей в процессе реализации творческого проекта “Моя семья”, создание условий для повышения активности участия родителей в жизни группы.</vt:lpstr>
      <vt:lpstr>Задачи проекта:   формировать навыки творческого рассказывания;  формировать у детей представления о семье, профессии родителей;  Формировать у детей представление: о составе семьи, о родственных отношениях, о своей роли в семье, о связи с другими членами семьи; о необходимости каждому человеку иметь имя, фамилию, свой дом, знать адрес и телефон;  воспитывать любовь и уважение к членам семьи, учить проявлять заботу о родных людях;  развивать коммуникативные навыки;  обогащать детско-родительские отношения опытом совместной творческой деятельности;  активизировать словарь детей на основе углубления знаний о своей семье. </vt:lpstr>
      <vt:lpstr> Подготовительный этап  Наблюдение. Диалог. Монолог, побуждающий детей больше узнать о семейных традициях, о членах семьи.  Беседы с родителями: “Зачем человеку детство?” “Знаете ли вы своего ребёнка?” </vt:lpstr>
      <vt:lpstr>Основной этап Информационно-просветительский:  Консультации для родителей: (информация в папках) “Чем и как занять ребенка дома” “История моей семьи” “Ребенок у экрана” “Художественная литература в жизни детей” </vt:lpstr>
      <vt:lpstr> ЗАВЕРШАЮЩИЙ ЭТАП   Выставка с использованием материалов, поделок, альбомов, сделанных детьми и родителями. Развлечение, посвещеное Международному женскому дню 8 марта. Открытое занятие: «Путешествие на передачу «Моя семья».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“Моя семья”</dc:title>
  <dc:creator>RePack by Diakov</dc:creator>
  <cp:lastModifiedBy>RePack by Diakov</cp:lastModifiedBy>
  <cp:revision>12</cp:revision>
  <dcterms:created xsi:type="dcterms:W3CDTF">2017-04-02T12:57:29Z</dcterms:created>
  <dcterms:modified xsi:type="dcterms:W3CDTF">2017-04-02T14:44:58Z</dcterms:modified>
</cp:coreProperties>
</file>