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5" r:id="rId2"/>
    <p:sldMasterId id="2147483727" r:id="rId3"/>
  </p:sldMasterIdLst>
  <p:notesMasterIdLst>
    <p:notesMasterId r:id="rId10"/>
  </p:notesMasterIdLst>
  <p:sldIdLst>
    <p:sldId id="280" r:id="rId4"/>
    <p:sldId id="284" r:id="rId5"/>
    <p:sldId id="286" r:id="rId6"/>
    <p:sldId id="281" r:id="rId7"/>
    <p:sldId id="287" r:id="rId8"/>
    <p:sldId id="285" r:id="rId9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D3D1E"/>
    <a:srgbClr val="D4BF99"/>
    <a:srgbClr val="9A7A77"/>
    <a:srgbClr val="4C1509"/>
    <a:srgbClr val="DCDA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>
      <p:cViewPr>
        <p:scale>
          <a:sx n="50" d="100"/>
          <a:sy n="50" d="100"/>
        </p:scale>
        <p:origin x="-684" y="18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17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4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975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883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141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570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47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309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50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348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863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856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125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438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442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28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039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769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926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99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843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942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923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691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441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94000"/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1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5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openxmlformats.org/officeDocument/2006/relationships/image" Target="../media/image5.jpeg"/><Relationship Id="rId1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png"/><Relationship Id="rId1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12" Type="http://schemas.microsoft.com/office/2007/relationships/hdphoto" Target="../media/hdphoto6.wdp"/><Relationship Id="rId17" Type="http://schemas.openxmlformats.org/officeDocument/2006/relationships/image" Target="../media/image3.png"/><Relationship Id="rId2" Type="http://schemas.openxmlformats.org/officeDocument/2006/relationships/image" Target="../media/image2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microsoft.com/office/2007/relationships/hdphoto" Target="../media/hdphoto8.wdp"/><Relationship Id="rId15" Type="http://schemas.openxmlformats.org/officeDocument/2006/relationships/image" Target="../media/image34.jpeg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11" Type="http://schemas.microsoft.com/office/2007/relationships/hdphoto" Target="../media/hdphoto10.wdp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561BAF39-70F1-4754-8FBF-1F1C0BE3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8869" y="-705738"/>
            <a:ext cx="5658738" cy="56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5832848" y="8229600"/>
            <a:ext cx="1201821" cy="1163336"/>
          </a:xfrm>
          <a:prstGeom prst="actionButtonForwardNex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50954BF-6F0C-4837-9929-A0FA94F5D273}"/>
              </a:ext>
            </a:extLst>
          </p:cNvPr>
          <p:cNvSpPr/>
          <p:nvPr/>
        </p:nvSpPr>
        <p:spPr>
          <a:xfrm>
            <a:off x="4367926" y="1828800"/>
            <a:ext cx="9331484" cy="46678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32080" tIns="66040" rIns="132080" bIns="660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20759">
              <a:defRPr/>
            </a:pPr>
            <a:endParaRPr lang="ru-RU" sz="52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 defTabSz="1320759">
              <a:defRPr/>
            </a:pPr>
            <a:r>
              <a:rPr lang="ru-RU" sz="5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Бабушка посадила..</a:t>
            </a:r>
          </a:p>
          <a:p>
            <a:pPr algn="ctr" defTabSz="1320759">
              <a:defRPr/>
            </a:pPr>
            <a:r>
              <a:rPr lang="ru-RU" sz="8666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8666" dirty="0">
                <a:solidFill>
                  <a:srgbClr val="FF0000"/>
                </a:solidFill>
                <a:latin typeface="Segoe Print" panose="02000600000000000000" pitchFamily="2" charset="0"/>
              </a:rPr>
              <a:t>[</a:t>
            </a:r>
            <a:r>
              <a:rPr lang="ru-RU" sz="8666" dirty="0">
                <a:solidFill>
                  <a:srgbClr val="FF0000"/>
                </a:solidFill>
                <a:latin typeface="Segoe Print" panose="02000600000000000000" pitchFamily="2" charset="0"/>
              </a:rPr>
              <a:t>С-Ш</a:t>
            </a:r>
            <a:r>
              <a:rPr lang="en-US" sz="8666" dirty="0">
                <a:solidFill>
                  <a:srgbClr val="FF0000"/>
                </a:solidFill>
                <a:latin typeface="Segoe Print" panose="02000600000000000000" pitchFamily="2" charset="0"/>
              </a:rPr>
              <a:t>]</a:t>
            </a:r>
            <a:r>
              <a:rPr lang="ru-RU" sz="8666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</a:p>
          <a:p>
            <a:pPr algn="ctr" defTabSz="1320759">
              <a:defRPr/>
            </a:pPr>
            <a:r>
              <a:rPr lang="ru-RU" sz="5200" dirty="0">
                <a:solidFill>
                  <a:srgbClr val="0070C0"/>
                </a:solidFill>
                <a:latin typeface="Segoe Print" panose="02000600000000000000" pitchFamily="2" charset="0"/>
              </a:rPr>
              <a:t>в предложениях</a:t>
            </a:r>
          </a:p>
          <a:p>
            <a:pPr algn="ctr" defTabSz="1320759">
              <a:defRPr/>
            </a:pPr>
            <a:endParaRPr lang="ru-RU" sz="52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D9356D4C-9201-4D4C-BC63-F75F6F3DD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90069" y="1219200"/>
            <a:ext cx="3515941" cy="91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7A3285-9F67-4185-B3BC-BAAECBA69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7446908">
            <a:off x="2843745" y="5276300"/>
            <a:ext cx="2153420" cy="21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>
            <a:extLst>
              <a:ext uri="{FF2B5EF4-FFF2-40B4-BE49-F238E27FC236}">
                <a16:creationId xmlns:a16="http://schemas.microsoft.com/office/drawing/2014/main" xmlns="" id="{0983787B-5702-440B-90BE-2592B300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8869" y="-705738"/>
            <a:ext cx="5658738" cy="56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4E6D4788-E071-4793-882E-6AD79CF8D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6176976">
            <a:off x="1800729" y="5687371"/>
            <a:ext cx="1360886" cy="12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>
            <a:extLst>
              <a:ext uri="{FF2B5EF4-FFF2-40B4-BE49-F238E27FC236}">
                <a16:creationId xmlns:a16="http://schemas.microsoft.com/office/drawing/2014/main" xmlns="" id="{0DCFB102-CA71-40BF-82D8-51773BBD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403567" y="6450225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>
            <a:extLst>
              <a:ext uri="{FF2B5EF4-FFF2-40B4-BE49-F238E27FC236}">
                <a16:creationId xmlns:a16="http://schemas.microsoft.com/office/drawing/2014/main" xmlns="" id="{8F55A085-1CA3-476A-BFFA-842C2F86D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112834" y="6439926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>
            <a:extLst>
              <a:ext uri="{FF2B5EF4-FFF2-40B4-BE49-F238E27FC236}">
                <a16:creationId xmlns:a16="http://schemas.microsoft.com/office/drawing/2014/main" xmlns="" id="{925C39D5-DBAD-42CD-BEEA-7386763E4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209599" y="6459331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>
            <a:extLst>
              <a:ext uri="{FF2B5EF4-FFF2-40B4-BE49-F238E27FC236}">
                <a16:creationId xmlns:a16="http://schemas.microsoft.com/office/drawing/2014/main" xmlns="" id="{C3F3F286-A59B-4DD3-BC4E-05FCE161B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48009" y="6550994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>
            <a:extLst>
              <a:ext uri="{FF2B5EF4-FFF2-40B4-BE49-F238E27FC236}">
                <a16:creationId xmlns:a16="http://schemas.microsoft.com/office/drawing/2014/main" xmlns="" id="{C9C86A43-5104-4414-9F93-20ECAFA4A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0459" y="6527120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>
            <a:extLst>
              <a:ext uri="{FF2B5EF4-FFF2-40B4-BE49-F238E27FC236}">
                <a16:creationId xmlns:a16="http://schemas.microsoft.com/office/drawing/2014/main" xmlns="" id="{F0C4A61F-E519-4908-95D8-FC6311809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503384" y="6413261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7DB4BC-859C-4C6B-A7E6-FDCC51DC76C7}"/>
              </a:ext>
            </a:extLst>
          </p:cNvPr>
          <p:cNvSpPr txBox="1"/>
          <p:nvPr/>
        </p:nvSpPr>
        <p:spPr>
          <a:xfrm>
            <a:off x="-147332" y="246101"/>
            <a:ext cx="62777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Что посадит бабушка?</a:t>
            </a:r>
          </a:p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9A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Нажимать на пакетики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A7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EE59C7-4F4C-45EB-B561-2A3E0A1E32B6}"/>
              </a:ext>
            </a:extLst>
          </p:cNvPr>
          <p:cNvSpPr txBox="1"/>
          <p:nvPr/>
        </p:nvSpPr>
        <p:spPr>
          <a:xfrm>
            <a:off x="0" y="1056739"/>
            <a:ext cx="56605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чеснок, ананас, кокос, вишня, сливы, капуста</a:t>
            </a:r>
          </a:p>
        </p:txBody>
      </p:sp>
      <p:pic>
        <p:nvPicPr>
          <p:cNvPr id="51" name="Picture 21" descr="E:\Клипарты\Звук В Вь\d6a701fcd986.jpg">
            <a:extLst>
              <a:ext uri="{FF2B5EF4-FFF2-40B4-BE49-F238E27FC236}">
                <a16:creationId xmlns:a16="http://schemas.microsoft.com/office/drawing/2014/main" xmlns="" id="{453B4645-4142-4E81-9E5A-1BA3D355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7995" y="7174048"/>
            <a:ext cx="1011425" cy="877643"/>
          </a:xfrm>
          <a:prstGeom prst="rect">
            <a:avLst/>
          </a:prstGeom>
          <a:noFill/>
        </p:spPr>
      </p:pic>
      <p:pic>
        <p:nvPicPr>
          <p:cNvPr id="52" name="Picture 30">
            <a:extLst>
              <a:ext uri="{FF2B5EF4-FFF2-40B4-BE49-F238E27FC236}">
                <a16:creationId xmlns:a16="http://schemas.microsoft.com/office/drawing/2014/main" xmlns="" id="{3CBC6FBD-0CF8-4A6E-98FD-3B5F2A22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873" b="96266" l="10000" r="90000">
                        <a14:foregroundMark x1="40333" y1="93354" x2="47778" y2="96266"/>
                        <a14:foregroundMark x1="42000" y1="4873" x2="43778" y2="9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2919" flipH="1">
            <a:off x="6855527" y="7039501"/>
            <a:ext cx="737345" cy="12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>
            <a:extLst>
              <a:ext uri="{FF2B5EF4-FFF2-40B4-BE49-F238E27FC236}">
                <a16:creationId xmlns:a16="http://schemas.microsoft.com/office/drawing/2014/main" xmlns="" id="{E63103CE-E4FC-45B6-8D87-D590E076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535" b="94535" l="5889" r="97889">
                        <a14:foregroundMark x1="3778" y1="29884" x2="5889" y2="46279"/>
                        <a14:foregroundMark x1="5889" y1="46279" x2="7889" y2="51047"/>
                        <a14:foregroundMark x1="11222" y1="48721" x2="18444" y2="25000"/>
                        <a14:foregroundMark x1="18444" y1="25000" x2="23000" y2="18721"/>
                        <a14:foregroundMark x1="23000" y1="18721" x2="43667" y2="6977"/>
                        <a14:foregroundMark x1="38111" y1="5465" x2="32333" y2="4651"/>
                        <a14:foregroundMark x1="47222" y1="6977" x2="81000" y2="24767"/>
                        <a14:foregroundMark x1="81000" y1="24767" x2="93222" y2="39767"/>
                        <a14:foregroundMark x1="92111" y1="44651" x2="84778" y2="58953"/>
                        <a14:foregroundMark x1="84778" y1="58953" x2="65000" y2="77442"/>
                        <a14:foregroundMark x1="65222" y1="75930" x2="44111" y2="94535"/>
                        <a14:foregroundMark x1="44111" y1="94535" x2="43667" y2="94535"/>
                        <a14:foregroundMark x1="87444" y1="44070" x2="97889" y2="41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791" y="7255784"/>
            <a:ext cx="1029329" cy="9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E:\Клипарты\Звук С\0_6817a_8bfc2a0a_XXXL.png">
            <a:extLst>
              <a:ext uri="{FF2B5EF4-FFF2-40B4-BE49-F238E27FC236}">
                <a16:creationId xmlns:a16="http://schemas.microsoft.com/office/drawing/2014/main" xmlns="" id="{6B84B788-1B0A-447B-822B-866733A9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lum bright="10000"/>
          </a:blip>
          <a:srcRect/>
          <a:stretch>
            <a:fillRect/>
          </a:stretch>
        </p:blipFill>
        <p:spPr bwMode="auto">
          <a:xfrm>
            <a:off x="12822660" y="7149310"/>
            <a:ext cx="1155700" cy="846792"/>
          </a:xfrm>
          <a:prstGeom prst="rect">
            <a:avLst/>
          </a:prstGeom>
          <a:noFill/>
        </p:spPr>
      </p:pic>
      <p:pic>
        <p:nvPicPr>
          <p:cNvPr id="55" name="Picture 22">
            <a:extLst>
              <a:ext uri="{FF2B5EF4-FFF2-40B4-BE49-F238E27FC236}">
                <a16:creationId xmlns:a16="http://schemas.microsoft.com/office/drawing/2014/main" xmlns="" id="{0243C882-0AB0-40BA-A555-42210BF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989478" y="7308165"/>
            <a:ext cx="1029793" cy="71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37F30AC-8F60-4959-9601-E3BBF3BF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62770" y="7255784"/>
            <a:ext cx="1250423" cy="7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>
            <a:extLst>
              <a:ext uri="{FF2B5EF4-FFF2-40B4-BE49-F238E27FC236}">
                <a16:creationId xmlns:a16="http://schemas.microsoft.com/office/drawing/2014/main" xmlns="" id="{84314DCB-A495-40A4-AB78-90F4C7CAC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2203" y="2977428"/>
            <a:ext cx="2614582" cy="68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F613A34E-3087-4771-939F-C9382B129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2766754" y="3020945"/>
            <a:ext cx="1987948" cy="15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D6EE282B-EBC6-46C3-A5F0-3F2DAEC3C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840767">
            <a:off x="-205865" y="5729561"/>
            <a:ext cx="2092549" cy="20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3CF2E00-11CD-4D2A-A13E-BA9824E39576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136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94D2F0E-7EE2-4E3D-B702-FCEAA806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8869" y="-705738"/>
            <a:ext cx="5658738" cy="56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>
            <a:extLst>
              <a:ext uri="{FF2B5EF4-FFF2-40B4-BE49-F238E27FC236}">
                <a16:creationId xmlns:a16="http://schemas.microsoft.com/office/drawing/2014/main" xmlns="" id="{84314DCB-A495-40A4-AB78-90F4C7CAC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43" r="-609"/>
          <a:stretch/>
        </p:blipFill>
        <p:spPr bwMode="auto">
          <a:xfrm>
            <a:off x="6655842" y="2285863"/>
            <a:ext cx="3899903" cy="56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4E6D4788-E071-4793-882E-6AD79CF8D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6176976">
            <a:off x="9759909" y="5945372"/>
            <a:ext cx="1360886" cy="12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971C00EA-DA0D-437D-82AD-5FCCEE641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51743" y="7690828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>
            <a:extLst>
              <a:ext uri="{FF2B5EF4-FFF2-40B4-BE49-F238E27FC236}">
                <a16:creationId xmlns:a16="http://schemas.microsoft.com/office/drawing/2014/main" xmlns="" id="{3A52825E-15B3-42D6-A682-61F2A4195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05187" y="7796096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>
            <a:extLst>
              <a:ext uri="{FF2B5EF4-FFF2-40B4-BE49-F238E27FC236}">
                <a16:creationId xmlns:a16="http://schemas.microsoft.com/office/drawing/2014/main" xmlns="" id="{FFD1E18D-4121-4745-A57D-B2ACC9191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00047" y="7648999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>
            <a:extLst>
              <a:ext uri="{FF2B5EF4-FFF2-40B4-BE49-F238E27FC236}">
                <a16:creationId xmlns:a16="http://schemas.microsoft.com/office/drawing/2014/main" xmlns="" id="{AC0F0D9F-85CA-496D-8223-882F72392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022401" y="7582249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xmlns="" id="{43230575-E466-4489-B073-320851BE4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7972" y="7682894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37">
            <a:extLst>
              <a:ext uri="{FF2B5EF4-FFF2-40B4-BE49-F238E27FC236}">
                <a16:creationId xmlns:a16="http://schemas.microsoft.com/office/drawing/2014/main" xmlns="" id="{C864F73A-6699-45E1-946B-E56F3DBF14B4}"/>
              </a:ext>
            </a:extLst>
          </p:cNvPr>
          <p:cNvSpPr/>
          <p:nvPr/>
        </p:nvSpPr>
        <p:spPr>
          <a:xfrm rot="20866513">
            <a:off x="11253283" y="7882582"/>
            <a:ext cx="1811961" cy="1726178"/>
          </a:xfrm>
          <a:prstGeom prst="rect">
            <a:avLst/>
          </a:prstGeom>
          <a:blipFill>
            <a:blip r:embed="rId8" cstate="email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7DB4BC-859C-4C6B-A7E6-FDCC51DC76C7}"/>
              </a:ext>
            </a:extLst>
          </p:cNvPr>
          <p:cNvSpPr txBox="1"/>
          <p:nvPr/>
        </p:nvSpPr>
        <p:spPr>
          <a:xfrm>
            <a:off x="-651344" y="261382"/>
            <a:ext cx="62777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Что посадит дедушка?</a:t>
            </a:r>
          </a:p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9A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Нажимать на пакетики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A7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EE59C7-4F4C-45EB-B561-2A3E0A1E32B6}"/>
              </a:ext>
            </a:extLst>
          </p:cNvPr>
          <p:cNvSpPr txBox="1"/>
          <p:nvPr/>
        </p:nvSpPr>
        <p:spPr>
          <a:xfrm>
            <a:off x="575468" y="1134056"/>
            <a:ext cx="362218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кактус, гладиолус, свёкла, шиповник, салат, шпинат</a:t>
            </a:r>
          </a:p>
        </p:txBody>
      </p:sp>
      <p:pic>
        <p:nvPicPr>
          <p:cNvPr id="39" name="Picture 18">
            <a:extLst>
              <a:ext uri="{FF2B5EF4-FFF2-40B4-BE49-F238E27FC236}">
                <a16:creationId xmlns:a16="http://schemas.microsoft.com/office/drawing/2014/main" xmlns="" id="{97382962-5027-4A81-901C-816A9A4B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308" b="95000" l="10000" r="90000">
                        <a14:foregroundMark x1="27778" y1="5865" x2="29000" y2="13077"/>
                        <a14:foregroundMark x1="29000" y1="13077" x2="29333" y2="13365"/>
                        <a14:foregroundMark x1="30111" y1="4231" x2="29667" y2="2308"/>
                        <a14:foregroundMark x1="44778" y1="90096" x2="50778" y2="90385"/>
                        <a14:foregroundMark x1="48111" y1="95000" x2="48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9031">
            <a:off x="5101565" y="8077552"/>
            <a:ext cx="1150518" cy="13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E:\Клипарты\Звук С\item_3950.jpg">
            <a:extLst>
              <a:ext uri="{FF2B5EF4-FFF2-40B4-BE49-F238E27FC236}">
                <a16:creationId xmlns:a16="http://schemas.microsoft.com/office/drawing/2014/main" xmlns="" id="{C669E273-7619-435E-8391-104AE306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20056892">
            <a:off x="7023932" y="8545179"/>
            <a:ext cx="1264954" cy="665366"/>
          </a:xfrm>
          <a:prstGeom prst="rect">
            <a:avLst/>
          </a:prstGeom>
          <a:noFill/>
        </p:spPr>
      </p:pic>
      <p:pic>
        <p:nvPicPr>
          <p:cNvPr id="58" name="Picture 21">
            <a:extLst>
              <a:ext uri="{FF2B5EF4-FFF2-40B4-BE49-F238E27FC236}">
                <a16:creationId xmlns:a16="http://schemas.microsoft.com/office/drawing/2014/main" xmlns="" id="{6852C13B-C246-4A48-8F79-776525F1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3375" b="93625" l="10000" r="90000">
                        <a14:foregroundMark x1="55222" y1="36875" x2="57000" y2="3375"/>
                        <a14:foregroundMark x1="52556" y1="67750" x2="45222" y2="82000"/>
                        <a14:foregroundMark x1="60667" y1="82750" x2="46667" y2="86000"/>
                        <a14:foregroundMark x1="59667" y1="80125" x2="42333" y2="81750"/>
                        <a14:foregroundMark x1="55444" y1="75750" x2="45222" y2="82000"/>
                        <a14:foregroundMark x1="57556" y1="78000" x2="46333" y2="65875"/>
                        <a14:foregroundMark x1="40333" y1="76375" x2="35556" y2="70875"/>
                        <a14:foregroundMark x1="44444" y1="83875" x2="43667" y2="70250"/>
                        <a14:foregroundMark x1="52111" y1="82000" x2="53000" y2="84625"/>
                        <a14:foregroundMark x1="57111" y1="84375" x2="43000" y2="87625"/>
                        <a14:foregroundMark x1="55444" y1="91375" x2="43778" y2="9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258770">
            <a:off x="9082828" y="8340672"/>
            <a:ext cx="1228566" cy="1092058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48EAC59-ABD3-4B6B-9E0C-D2494D50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3EEE3"/>
              </a:clrFrom>
              <a:clrTo>
                <a:srgbClr val="F3E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67487">
            <a:off x="2430354" y="8439089"/>
            <a:ext cx="1617616" cy="10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>
            <a:extLst>
              <a:ext uri="{FF2B5EF4-FFF2-40B4-BE49-F238E27FC236}">
                <a16:creationId xmlns:a16="http://schemas.microsoft.com/office/drawing/2014/main" xmlns="" id="{E442171C-ED37-4BD1-8CD7-9F985B3DB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43663" y="7536066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71076CF4-6ACB-4A8B-8D75-4DC8785F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27127">
            <a:off x="13849903" y="8213993"/>
            <a:ext cx="1055319" cy="9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F613A34E-3087-4771-939F-C9382B129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268212" y="3096090"/>
            <a:ext cx="3028764" cy="23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D6EE282B-EBC6-46C3-A5F0-3F2DAEC3C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433621">
            <a:off x="5403053" y="5183009"/>
            <a:ext cx="2092549" cy="20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3CF2E00-11CD-4D2A-A13E-BA9824E39576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01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C549CF-4DD7-4B65-891B-268E103475A1}"/>
              </a:ext>
            </a:extLst>
          </p:cNvPr>
          <p:cNvSpPr/>
          <p:nvPr/>
        </p:nvSpPr>
        <p:spPr>
          <a:xfrm>
            <a:off x="0" y="8296222"/>
            <a:ext cx="17610138" cy="1609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3EC834C-2FAA-41BE-BF8C-241ED502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10138" cy="8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26E78C-B91D-42AB-9C3C-FFFC2276E81B}"/>
              </a:ext>
            </a:extLst>
          </p:cNvPr>
          <p:cNvSpPr txBox="1"/>
          <p:nvPr/>
        </p:nvSpPr>
        <p:spPr>
          <a:xfrm>
            <a:off x="11793305" y="667824"/>
            <a:ext cx="4687784" cy="132343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На окошке под солнышком вырос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(-ла)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..</a:t>
            </a:r>
          </a:p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9A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Нажимать на горшочки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A7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7B3ED607-716F-42CF-BD01-605A27FD7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63" b="95234" l="778" r="98000">
                        <a14:foregroundMark x1="7778" y1="4531" x2="47418" y2="18800"/>
                        <a14:foregroundMark x1="73111" y1="6953" x2="78667" y2="2578"/>
                        <a14:foregroundMark x1="78667" y1="2578" x2="81111" y2="1563"/>
                        <a14:foregroundMark x1="90444" y1="4766" x2="98111" y2="7891"/>
                        <a14:foregroundMark x1="2667" y1="9219" x2="778" y2="8750"/>
                        <a14:foregroundMark x1="27000" y1="85547" x2="30000" y2="92422"/>
                        <a14:foregroundMark x1="30000" y1="92422" x2="33111" y2="95234"/>
                        <a14:foregroundMark x1="17778" y1="1797" x2="12333" y2="1797"/>
                        <a14:backgroundMark x1="50444" y1="18672" x2="50444" y2="19609"/>
                        <a14:backgroundMark x1="49778" y1="18438" x2="50111" y2="20000"/>
                        <a14:backgroundMark x1="49111" y1="18203" x2="50444" y2="2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260" y="6875573"/>
            <a:ext cx="1822849" cy="25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7A8A5027-A4A7-45E0-BEF2-04D08D29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2083" y="7545891"/>
            <a:ext cx="1801931" cy="22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366E74BB-BD76-4685-A572-80AC82597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674963" y="6280126"/>
            <a:ext cx="1976357" cy="29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F1D685E2-2A32-43A5-B38C-EBD18E643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53910" y="6747140"/>
            <a:ext cx="2191110" cy="29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CCD8C943-6DD7-4187-A60C-7A3BF265E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96725" y="6663254"/>
            <a:ext cx="1919236" cy="24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83310870-EB35-47AD-94A5-A344C232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308" b="95000" l="10000" r="90000">
                        <a14:foregroundMark x1="27778" y1="5865" x2="29000" y2="13077"/>
                        <a14:foregroundMark x1="29000" y1="13077" x2="29333" y2="13365"/>
                        <a14:foregroundMark x1="30111" y1="4231" x2="29667" y2="2308"/>
                        <a14:foregroundMark x1="44778" y1="90096" x2="50778" y2="90385"/>
                        <a14:foregroundMark x1="48111" y1="95000" x2="48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152540" y="6139374"/>
            <a:ext cx="3343805" cy="22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xmlns="" id="{9B890CF1-C616-4AB9-A3DF-EE450EBC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04396" y="6218727"/>
            <a:ext cx="2140642" cy="14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ED0A15E-A0C8-4440-90AD-383ABF80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469" y="5504798"/>
            <a:ext cx="1707042" cy="29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736ED9EE-D787-4B2D-898E-2AB66D33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3EEE3"/>
              </a:clrFrom>
              <a:clrTo>
                <a:srgbClr val="F3E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52875">
            <a:off x="10079542" y="4979667"/>
            <a:ext cx="3728559" cy="24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xmlns="" id="{F451BA5C-C369-4055-99A5-FE132110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9464">
            <a:off x="2086074" y="6222676"/>
            <a:ext cx="2143986" cy="19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DE9E0FF-4AB5-4C0F-87F0-4B7E25AA1682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xmlns="" id="{9CD0987A-3333-488F-9B0E-79AEF6064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0398263"/>
            <a:ext cx="4203212" cy="109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60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3EC834C-2FAA-41BE-BF8C-241ED502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10138" cy="9906000"/>
          </a:xfrm>
          <a:prstGeom prst="rect">
            <a:avLst/>
          </a:prstGeom>
          <a:gradFill>
            <a:gsLst>
              <a:gs pos="0">
                <a:schemeClr val="accent1">
                  <a:alpha val="38000"/>
                </a:schemeClr>
              </a:gs>
              <a:gs pos="100000">
                <a:srgbClr val="7030A0">
                  <a:alpha val="59000"/>
                </a:srgbClr>
              </a:gs>
            </a:gsLst>
            <a:lin ang="5400000" scaled="1"/>
          </a:gradFill>
        </p:spPr>
      </p:pic>
      <p:sp>
        <p:nvSpPr>
          <p:cNvPr id="23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DE9E0FF-4AB5-4C0F-87F0-4B7E25AA1682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xmlns="" id="{9CD0987A-3333-488F-9B0E-79AEF6064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0398263"/>
            <a:ext cx="4203212" cy="109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67CAD37-7848-4D3A-902A-0BD82948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019" y="4912958"/>
            <a:ext cx="4247231" cy="29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4C4E9AF-5F61-4601-A32C-EDB96618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9069" y="892111"/>
            <a:ext cx="565797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xmlns="" id="{3343B22A-9DA9-4533-BACE-FD665301A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308" b="95000" l="10000" r="90000">
                        <a14:foregroundMark x1="27778" y1="5865" x2="29000" y2="13077"/>
                        <a14:foregroundMark x1="29000" y1="13077" x2="29333" y2="13365"/>
                        <a14:foregroundMark x1="30111" y1="4231" x2="29667" y2="2308"/>
                        <a14:foregroundMark x1="44778" y1="90096" x2="50778" y2="90385"/>
                        <a14:foregroundMark x1="48111" y1="95000" x2="48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529"/>
          <a:stretch/>
        </p:blipFill>
        <p:spPr bwMode="auto">
          <a:xfrm>
            <a:off x="3842028" y="614174"/>
            <a:ext cx="3343805" cy="37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37">
            <a:extLst>
              <a:ext uri="{FF2B5EF4-FFF2-40B4-BE49-F238E27FC236}">
                <a16:creationId xmlns:a16="http://schemas.microsoft.com/office/drawing/2014/main" xmlns="" id="{E67841B5-F617-4BFD-92CC-FB84FC31C322}"/>
              </a:ext>
            </a:extLst>
          </p:cNvPr>
          <p:cNvSpPr/>
          <p:nvPr/>
        </p:nvSpPr>
        <p:spPr>
          <a:xfrm rot="20866513">
            <a:off x="6408989" y="3680337"/>
            <a:ext cx="5443223" cy="4603925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4E11BB84-3AED-414C-8716-131982E8D36B}"/>
              </a:ext>
            </a:extLst>
          </p:cNvPr>
          <p:cNvSpPr/>
          <p:nvPr/>
        </p:nvSpPr>
        <p:spPr>
          <a:xfrm>
            <a:off x="5292499" y="3848335"/>
            <a:ext cx="1902863" cy="18741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B6D53737-9F9B-4B9E-841F-9201110B1225}"/>
              </a:ext>
            </a:extLst>
          </p:cNvPr>
          <p:cNvSpPr/>
          <p:nvPr/>
        </p:nvSpPr>
        <p:spPr>
          <a:xfrm>
            <a:off x="3301011" y="7074561"/>
            <a:ext cx="1902863" cy="18741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0ADAF4CF-E98D-4928-8B82-E73B46A29213}"/>
              </a:ext>
            </a:extLst>
          </p:cNvPr>
          <p:cNvSpPr/>
          <p:nvPr/>
        </p:nvSpPr>
        <p:spPr>
          <a:xfrm>
            <a:off x="9498987" y="7340895"/>
            <a:ext cx="1902863" cy="18741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1276E53-F123-48A4-B8C7-B7CE3A8C2BC7}"/>
              </a:ext>
            </a:extLst>
          </p:cNvPr>
          <p:cNvSpPr/>
          <p:nvPr/>
        </p:nvSpPr>
        <p:spPr>
          <a:xfrm>
            <a:off x="13754770" y="5666680"/>
            <a:ext cx="1902863" cy="18771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60C43B4-5D4A-4387-9160-3D08AEC5C7ED}"/>
              </a:ext>
            </a:extLst>
          </p:cNvPr>
          <p:cNvSpPr/>
          <p:nvPr/>
        </p:nvSpPr>
        <p:spPr>
          <a:xfrm>
            <a:off x="3301011" y="7036461"/>
            <a:ext cx="1902863" cy="1950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клик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6ABE80C-4A39-455E-9B42-57E5D8252843}"/>
              </a:ext>
            </a:extLst>
          </p:cNvPr>
          <p:cNvSpPr/>
          <p:nvPr/>
        </p:nvSpPr>
        <p:spPr>
          <a:xfrm>
            <a:off x="5282585" y="3810235"/>
            <a:ext cx="1902863" cy="1950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клик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8F0DF2C-D76E-400D-BFB6-1D9C9A450DC7}"/>
              </a:ext>
            </a:extLst>
          </p:cNvPr>
          <p:cNvSpPr/>
          <p:nvPr/>
        </p:nvSpPr>
        <p:spPr>
          <a:xfrm>
            <a:off x="9530195" y="7319241"/>
            <a:ext cx="1902863" cy="1950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клик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482F3AF2-3152-4B3D-AFC1-6783369C753B}"/>
              </a:ext>
            </a:extLst>
          </p:cNvPr>
          <p:cNvSpPr/>
          <p:nvPr/>
        </p:nvSpPr>
        <p:spPr>
          <a:xfrm>
            <a:off x="13779591" y="5630060"/>
            <a:ext cx="1902863" cy="1950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2CE548-436B-4090-9E03-949B488603F2}"/>
              </a:ext>
            </a:extLst>
          </p:cNvPr>
          <p:cNvSpPr txBox="1"/>
          <p:nvPr/>
        </p:nvSpPr>
        <p:spPr>
          <a:xfrm>
            <a:off x="13474432" y="785448"/>
            <a:ext cx="3017126" cy="95410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Сколько слогов в словах?</a:t>
            </a:r>
          </a:p>
        </p:txBody>
      </p:sp>
    </p:spTree>
    <p:extLst>
      <p:ext uri="{BB962C8B-B14F-4D97-AF65-F5344CB8AC3E}">
        <p14:creationId xmlns:p14="http://schemas.microsoft.com/office/powerpoint/2010/main" xmlns="" val="1309847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9B906CFE-0FD8-4327-AD8B-4AC559FE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8869" y="-705738"/>
            <a:ext cx="5658738" cy="56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xmlns="" id="{4CF1DFA1-481E-4ED9-A3C6-6DF2B0A0C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70938" y="3409865"/>
            <a:ext cx="3445242" cy="90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B96C8F-10B8-40ED-8276-74B0A4A1E52E}"/>
              </a:ext>
            </a:extLst>
          </p:cNvPr>
          <p:cNvSpPr txBox="1"/>
          <p:nvPr/>
        </p:nvSpPr>
        <p:spPr>
          <a:xfrm>
            <a:off x="8576469" y="914230"/>
            <a:ext cx="5795211" cy="150503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320759"/>
            <a:r>
              <a:rPr lang="ru-RU" sz="635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Молодец!</a:t>
            </a:r>
            <a:endParaRPr lang="ru-RU" sz="635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3" name="Управляющая кнопка: далее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701A7A5-7E6E-40EC-B3D5-44BB3C0B2082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xmlns="" id="{C6A25783-806C-46D5-A862-DC8E3E9E7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42" r="-609"/>
          <a:stretch/>
        </p:blipFill>
        <p:spPr bwMode="auto">
          <a:xfrm>
            <a:off x="4502840" y="2419265"/>
            <a:ext cx="5514149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252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74</Words>
  <Application>Microsoft Office PowerPoint</Application>
  <PresentationFormat>Произвольный</PresentationFormat>
  <Paragraphs>24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2_Тема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56</cp:revision>
  <dcterms:created xsi:type="dcterms:W3CDTF">2020-09-26T06:24:09Z</dcterms:created>
  <dcterms:modified xsi:type="dcterms:W3CDTF">2023-02-12T10:59:33Z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</Properties>
</file>