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56" r:id="rId4"/>
    <p:sldId id="262" r:id="rId5"/>
    <p:sldId id="258" r:id="rId6"/>
    <p:sldId id="264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3D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0536-7549-4987-8A63-478C814B0E4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D6B-3928-4BD5-AFA0-4886A9150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1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6200B-6965-4955-8829-598BBE26E8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5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FC813-38D5-4C48-A40D-73E2AAD5A6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57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FC813-38D5-4C48-A40D-73E2AAD5A6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81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5B71-FF81-0B48-E303-9EA5D7291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C2344E-B9B9-D860-4D82-1C525395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1B0DB9-3A81-0A30-EFAB-FE6C7CBC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7D92FB-ADB0-0B54-2BC1-B89DDEE3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DCD648-503A-D772-16FE-8B50D470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692029"/>
      </p:ext>
    </p:extLst>
  </p:cSld>
  <p:clrMapOvr>
    <a:masterClrMapping/>
  </p:clrMapOvr>
  <p:transition spd="med"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8B3FA-7114-BCA8-EF76-CAE9D430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E9F582-D077-C536-1973-F26D90C33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DD3561-6F78-8714-89FA-F24DF5D9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459D24-F079-4461-C1EC-379B0842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E851EB-F967-E9FC-EABC-1BD38587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743813"/>
      </p:ext>
    </p:extLst>
  </p:cSld>
  <p:clrMapOvr>
    <a:masterClrMapping/>
  </p:clrMapOvr>
  <p:transition spd="med"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1974F9-63A9-82A6-6AE8-F75976EC2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61955F-FBAB-B1F2-FCCC-96CA33BB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840C04-24C9-C6FD-EA36-2B92C0BB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61B420-1337-DC53-854A-1F6D95FD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4B68F7-1C5B-4205-07C9-076A8CE5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90796"/>
      </p:ext>
    </p:extLst>
  </p:cSld>
  <p:clrMapOvr>
    <a:masterClrMapping/>
  </p:clrMapOvr>
  <p:transition spd="med"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51271-FAEE-9122-1388-08D81831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26FF72-0490-54E7-3E5F-AD4A620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F2B2DC-10C1-087E-97A3-618C8B1F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17D35-F61A-9681-3FCD-4528757A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FF780B-162C-C8A2-5760-DC19632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157543"/>
      </p:ext>
    </p:extLst>
  </p:cSld>
  <p:clrMapOvr>
    <a:masterClrMapping/>
  </p:clrMapOvr>
  <p:transition spd="med"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452F4-C494-951A-A155-1065F496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DE79BB-9855-25C3-12B5-1F969DC95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74AEDE-EF78-9ED3-A766-A322330C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1F1910-1E8B-EB17-35B1-EBB7910E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1C88E3-7161-A9A6-BBDD-7DF68604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417078"/>
      </p:ext>
    </p:extLst>
  </p:cSld>
  <p:clrMapOvr>
    <a:masterClrMapping/>
  </p:clrMapOvr>
  <p:transition spd="med"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64CF-3165-5BD3-36E3-24896A9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64F26F-C35A-4178-938A-6616A379C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ABC671-4A4B-E067-B864-D7CE6A95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13DFE6-1253-D705-FD6C-677BDD97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B66C56-7C34-630A-F48A-7781DB8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D0E300-2C67-2DD8-CAA6-0B130AD4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001221"/>
      </p:ext>
    </p:extLst>
  </p:cSld>
  <p:clrMapOvr>
    <a:masterClrMapping/>
  </p:clrMapOvr>
  <p:transition spd="med"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667EB-2795-D2C9-13E4-02614ADB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94A5E0-0676-96B2-CBCF-9E9A753C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996001-C154-94D9-1994-188E7847C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AFE293-DB5D-53B7-DD23-E481C9508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EFCA94-FBAB-7367-DE73-3292E3B59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16436B-D717-CEF5-5C92-47AF4CEB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72FD45-4053-E8B6-4036-3FAA705A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D875356-555A-933D-6A5B-9B99FC3E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10453"/>
      </p:ext>
    </p:extLst>
  </p:cSld>
  <p:clrMapOvr>
    <a:masterClrMapping/>
  </p:clrMapOvr>
  <p:transition spd="med"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5350E-CB42-219D-E2AE-C38E2B0E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BF4190-1837-A801-E95A-0FC9C617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097DE4-1782-2470-5551-D2A40F1E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790B0D-3082-2DC6-6A6E-06E2666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04884"/>
      </p:ext>
    </p:extLst>
  </p:cSld>
  <p:clrMapOvr>
    <a:masterClrMapping/>
  </p:clrMapOvr>
  <p:transition spd="med"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AA7F7B-34BB-0F8C-6D57-42ED5C78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49F1DB-DCA5-4B34-928A-D87963D2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23A69C-E671-352B-C69F-67A5B7DE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14885"/>
      </p:ext>
    </p:extLst>
  </p:cSld>
  <p:clrMapOvr>
    <a:masterClrMapping/>
  </p:clrMapOvr>
  <p:transition spd="med" advClick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3FE91-0FED-B1EB-6525-8DC76312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7B5127-81AB-BCA8-C386-7DBBEE4B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006E38-F720-11C3-74E7-53E9E716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9546EC-D2A9-A1E5-B0DB-F426FED9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2ABC3-FD45-FCC0-545A-55E7B70D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AF0A00-8BA6-52BC-1AD6-F44B4553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959097"/>
      </p:ext>
    </p:extLst>
  </p:cSld>
  <p:clrMapOvr>
    <a:masterClrMapping/>
  </p:clrMapOvr>
  <p:transition spd="med"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5E0DE-0B98-A0B8-1971-5F50FE91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E82C7A-CA87-4B5F-36CC-8CED3AC62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20ACC0-D5A2-7ED3-9D8E-033CEA92C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97B9C1-0A4E-E6AA-B3C3-72989CB9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7C876A-3465-2DA9-42D4-DF92D0B1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BFCA59-6249-63C5-9F83-51377DE1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16714"/>
      </p:ext>
    </p:extLst>
  </p:cSld>
  <p:clrMapOvr>
    <a:masterClrMapping/>
  </p:clrMapOvr>
  <p:transition spd="med"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5A088-F20F-28BC-D04E-11936A56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B70612-1959-FC45-B544-E348A7B0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86238-1EF7-8DCD-45AE-612041F81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E7BF-EBD5-4922-8ADB-37971754931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0C772-C5CC-AE8B-6C2A-0C216612D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74A09-4358-9688-E61B-DD9AF2D6D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B3C2-7376-4CC8-A5CA-CFF994F89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3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1262928-1B2C-B646-E5DF-43A76A01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89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6D426E9B-5BE1-1A72-FA57-E4C4885A7CF8}"/>
              </a:ext>
            </a:extLst>
          </p:cNvPr>
          <p:cNvSpPr/>
          <p:nvPr/>
        </p:nvSpPr>
        <p:spPr>
          <a:xfrm>
            <a:off x="765313" y="1401417"/>
            <a:ext cx="3637722" cy="1749287"/>
          </a:xfrm>
          <a:prstGeom prst="ellips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КРАСАВИЦА И ЧУДОВИЩЕ</a:t>
            </a:r>
          </a:p>
        </p:txBody>
      </p:sp>
    </p:spTree>
    <p:extLst>
      <p:ext uri="{BB962C8B-B14F-4D97-AF65-F5344CB8AC3E}">
        <p14:creationId xmlns:p14="http://schemas.microsoft.com/office/powerpoint/2010/main" xmlns="" val="1604771536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8A5B13A-F6BA-36DF-F833-3A69BD41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DBA731C-7704-BE51-B17F-A75C1C235FBC}"/>
              </a:ext>
            </a:extLst>
          </p:cNvPr>
          <p:cNvSpPr/>
          <p:nvPr/>
        </p:nvSpPr>
        <p:spPr>
          <a:xfrm>
            <a:off x="1528705" y="5122770"/>
            <a:ext cx="883920" cy="838200"/>
          </a:xfrm>
          <a:prstGeom prst="ellipse">
            <a:avLst/>
          </a:prstGeom>
          <a:solidFill>
            <a:srgbClr val="9DC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7DEA45F-785C-E789-6DC0-CB9801A0C208}"/>
              </a:ext>
            </a:extLst>
          </p:cNvPr>
          <p:cNvSpPr/>
          <p:nvPr/>
        </p:nvSpPr>
        <p:spPr>
          <a:xfrm>
            <a:off x="1193425" y="2699610"/>
            <a:ext cx="883920" cy="838200"/>
          </a:xfrm>
          <a:prstGeom prst="ellipse">
            <a:avLst/>
          </a:prstGeom>
          <a:solidFill>
            <a:srgbClr val="599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B0799FC-B18B-5DD8-8161-C2144B02B526}"/>
              </a:ext>
            </a:extLst>
          </p:cNvPr>
          <p:cNvSpPr/>
          <p:nvPr/>
        </p:nvSpPr>
        <p:spPr>
          <a:xfrm>
            <a:off x="2686945" y="1259430"/>
            <a:ext cx="883920" cy="838200"/>
          </a:xfrm>
          <a:prstGeom prst="ellipse">
            <a:avLst/>
          </a:prstGeom>
          <a:solidFill>
            <a:srgbClr val="F3A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0DD2787-C302-3CE9-F8E5-B16A57D92064}"/>
              </a:ext>
            </a:extLst>
          </p:cNvPr>
          <p:cNvSpPr/>
          <p:nvPr/>
        </p:nvSpPr>
        <p:spPr>
          <a:xfrm>
            <a:off x="4759585" y="1861410"/>
            <a:ext cx="883920" cy="838200"/>
          </a:xfrm>
          <a:prstGeom prst="ellipse">
            <a:avLst/>
          </a:prstGeom>
          <a:solidFill>
            <a:srgbClr val="9F4C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B483B1D-059D-B975-65F7-77B1D55B8AB6}"/>
              </a:ext>
            </a:extLst>
          </p:cNvPr>
          <p:cNvSpPr/>
          <p:nvPr/>
        </p:nvSpPr>
        <p:spPr>
          <a:xfrm>
            <a:off x="4317625" y="5541870"/>
            <a:ext cx="883920" cy="838200"/>
          </a:xfrm>
          <a:prstGeom prst="ellipse">
            <a:avLst/>
          </a:prstGeom>
          <a:solidFill>
            <a:srgbClr val="599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851EF24-9FF6-121A-6EDD-A82753CA5D37}"/>
              </a:ext>
            </a:extLst>
          </p:cNvPr>
          <p:cNvSpPr/>
          <p:nvPr/>
        </p:nvSpPr>
        <p:spPr>
          <a:xfrm>
            <a:off x="6900900" y="5541870"/>
            <a:ext cx="883920" cy="838200"/>
          </a:xfrm>
          <a:prstGeom prst="ellipse">
            <a:avLst/>
          </a:prstGeom>
          <a:solidFill>
            <a:srgbClr val="9DC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612BE0D-66B3-B14D-8ECD-04A4C4970A28}"/>
              </a:ext>
            </a:extLst>
          </p:cNvPr>
          <p:cNvSpPr/>
          <p:nvPr/>
        </p:nvSpPr>
        <p:spPr>
          <a:xfrm>
            <a:off x="5521585" y="3911190"/>
            <a:ext cx="883920" cy="838200"/>
          </a:xfrm>
          <a:prstGeom prst="ellipse">
            <a:avLst/>
          </a:prstGeom>
          <a:solidFill>
            <a:srgbClr val="F3A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AE255D9-91CE-19CC-E85E-0652F0260DFB}"/>
              </a:ext>
            </a:extLst>
          </p:cNvPr>
          <p:cNvSpPr/>
          <p:nvPr/>
        </p:nvSpPr>
        <p:spPr>
          <a:xfrm>
            <a:off x="7548505" y="2410050"/>
            <a:ext cx="88392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4571BA3-53D2-47DC-D6CF-649F1FC61CBA}"/>
              </a:ext>
            </a:extLst>
          </p:cNvPr>
          <p:cNvSpPr/>
          <p:nvPr/>
        </p:nvSpPr>
        <p:spPr>
          <a:xfrm>
            <a:off x="6588387" y="840330"/>
            <a:ext cx="883920" cy="838200"/>
          </a:xfrm>
          <a:prstGeom prst="ellipse">
            <a:avLst/>
          </a:prstGeom>
          <a:solidFill>
            <a:srgbClr val="9DC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A8FD1FE-BFCB-6353-D7B6-71B9872A3988}"/>
              </a:ext>
            </a:extLst>
          </p:cNvPr>
          <p:cNvCxnSpPr>
            <a:stCxn id="4" idx="0"/>
            <a:endCxn id="5" idx="4"/>
          </p:cNvCxnSpPr>
          <p:nvPr/>
        </p:nvCxnSpPr>
        <p:spPr>
          <a:xfrm flipH="1" flipV="1">
            <a:off x="1635385" y="3537810"/>
            <a:ext cx="335280" cy="158496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9705992-8DCC-63E3-C9B9-FD02A9C85C1F}"/>
              </a:ext>
            </a:extLst>
          </p:cNvPr>
          <p:cNvSpPr/>
          <p:nvPr/>
        </p:nvSpPr>
        <p:spPr>
          <a:xfrm>
            <a:off x="8523865" y="4482638"/>
            <a:ext cx="883920" cy="838200"/>
          </a:xfrm>
          <a:prstGeom prst="ellipse">
            <a:avLst/>
          </a:prstGeom>
          <a:solidFill>
            <a:srgbClr val="9F4C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0782BFF-DA17-4B13-E41E-7B123BD29853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1947898" y="1974878"/>
            <a:ext cx="868494" cy="84748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B9C545E-BCB2-91C2-C7FA-2FBEE7282AE8}"/>
              </a:ext>
            </a:extLst>
          </p:cNvPr>
          <p:cNvCxnSpPr>
            <a:cxnSpLocks/>
            <a:stCxn id="7" idx="1"/>
            <a:endCxn id="6" idx="6"/>
          </p:cNvCxnSpPr>
          <p:nvPr/>
        </p:nvCxnSpPr>
        <p:spPr>
          <a:xfrm flipH="1" flipV="1">
            <a:off x="3570865" y="1678530"/>
            <a:ext cx="1318167" cy="30563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603E8626-A455-66C6-30F7-921D09219562}"/>
              </a:ext>
            </a:extLst>
          </p:cNvPr>
          <p:cNvCxnSpPr>
            <a:cxnSpLocks/>
            <a:stCxn id="7" idx="7"/>
            <a:endCxn id="12" idx="3"/>
          </p:cNvCxnSpPr>
          <p:nvPr/>
        </p:nvCxnSpPr>
        <p:spPr>
          <a:xfrm flipV="1">
            <a:off x="5514058" y="1555778"/>
            <a:ext cx="1203776" cy="42838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D7A0ED2-1F3A-09E3-3912-2C4ADB41DA1F}"/>
              </a:ext>
            </a:extLst>
          </p:cNvPr>
          <p:cNvCxnSpPr>
            <a:cxnSpLocks/>
            <a:stCxn id="11" idx="0"/>
            <a:endCxn id="12" idx="5"/>
          </p:cNvCxnSpPr>
          <p:nvPr/>
        </p:nvCxnSpPr>
        <p:spPr>
          <a:xfrm flipH="1" flipV="1">
            <a:off x="7342860" y="1555778"/>
            <a:ext cx="647605" cy="85427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79E0083-0521-8FEC-FA20-B205822D305A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6276058" y="3125498"/>
            <a:ext cx="1401894" cy="90844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8A695F6-3461-01D4-298A-A1700D8EC561}"/>
              </a:ext>
            </a:extLst>
          </p:cNvPr>
          <p:cNvCxnSpPr>
            <a:cxnSpLocks/>
            <a:stCxn id="8" idx="7"/>
            <a:endCxn id="10" idx="3"/>
          </p:cNvCxnSpPr>
          <p:nvPr/>
        </p:nvCxnSpPr>
        <p:spPr>
          <a:xfrm flipV="1">
            <a:off x="5072098" y="4626638"/>
            <a:ext cx="578934" cy="103798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EB41D605-246C-CAE5-1C52-91039EC530C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5201545" y="5960970"/>
            <a:ext cx="1699355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3E039FFD-6720-0FCA-F3D2-2C9A00DBC677}"/>
              </a:ext>
            </a:extLst>
          </p:cNvPr>
          <p:cNvCxnSpPr>
            <a:cxnSpLocks/>
            <a:stCxn id="9" idx="6"/>
            <a:endCxn id="15" idx="3"/>
          </p:cNvCxnSpPr>
          <p:nvPr/>
        </p:nvCxnSpPr>
        <p:spPr>
          <a:xfrm flipV="1">
            <a:off x="7784820" y="5198086"/>
            <a:ext cx="868492" cy="76288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2D77A67-6064-9127-6803-65C7C131EF3D}"/>
              </a:ext>
            </a:extLst>
          </p:cNvPr>
          <p:cNvSpPr/>
          <p:nvPr/>
        </p:nvSpPr>
        <p:spPr>
          <a:xfrm>
            <a:off x="1304223" y="4665204"/>
            <a:ext cx="1496008" cy="148432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1984D9B-3DF6-E04E-DE6F-EE20A7326159}"/>
              </a:ext>
            </a:extLst>
          </p:cNvPr>
          <p:cNvSpPr/>
          <p:nvPr/>
        </p:nvSpPr>
        <p:spPr>
          <a:xfrm>
            <a:off x="955786" y="2360499"/>
            <a:ext cx="1496008" cy="148432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964FF103-91D5-8118-A859-6C3C710F3075}"/>
              </a:ext>
            </a:extLst>
          </p:cNvPr>
          <p:cNvSpPr/>
          <p:nvPr/>
        </p:nvSpPr>
        <p:spPr>
          <a:xfrm>
            <a:off x="2539114" y="952420"/>
            <a:ext cx="1496008" cy="14843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D48A0D54-CA11-B6A8-AFE6-E43EF986A5C0}"/>
              </a:ext>
            </a:extLst>
          </p:cNvPr>
          <p:cNvSpPr/>
          <p:nvPr/>
        </p:nvSpPr>
        <p:spPr>
          <a:xfrm>
            <a:off x="4544744" y="1457319"/>
            <a:ext cx="1496008" cy="148432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7CBB9BA-2EF7-C803-EE34-4E994E3A7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176" t="-2846" r="-12126" b="10988"/>
          <a:stretch/>
        </p:blipFill>
        <p:spPr>
          <a:xfrm>
            <a:off x="4609347" y="1774515"/>
            <a:ext cx="1140240" cy="893948"/>
          </a:xfrm>
          <a:prstGeom prst="ellipse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BBB88B71-AD88-D6B0-0769-656569ECE176}"/>
              </a:ext>
            </a:extLst>
          </p:cNvPr>
          <p:cNvSpPr/>
          <p:nvPr/>
        </p:nvSpPr>
        <p:spPr>
          <a:xfrm>
            <a:off x="6288812" y="444288"/>
            <a:ext cx="1496008" cy="148432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222CFBAB-B867-E6CE-87DF-FF784BBBC5B2}"/>
              </a:ext>
            </a:extLst>
          </p:cNvPr>
          <p:cNvSpPr/>
          <p:nvPr/>
        </p:nvSpPr>
        <p:spPr>
          <a:xfrm>
            <a:off x="7267062" y="2208008"/>
            <a:ext cx="1496008" cy="148432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28A2723-89CA-0288-6A5B-94E893A47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18442" y="2359281"/>
            <a:ext cx="1345994" cy="1393104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E5950CF-989F-748E-A97C-BCCD23DAFCB2}"/>
              </a:ext>
            </a:extLst>
          </p:cNvPr>
          <p:cNvSpPr/>
          <p:nvPr/>
        </p:nvSpPr>
        <p:spPr>
          <a:xfrm>
            <a:off x="5251356" y="3544559"/>
            <a:ext cx="1496008" cy="148432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1844E10-0269-06CC-12E1-3CDA48EC57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7572" b="92332" l="0" r="100000">
                        <a14:foregroundMark x1="48401" y1="71565" x2="14286" y2="49840"/>
                        <a14:foregroundMark x1="24520" y1="35783" x2="18550" y2="32588"/>
                        <a14:foregroundMark x1="30704" y1="23642" x2="86567" y2="30671"/>
                        <a14:backgroundMark x1="53305" y1="64537" x2="23667" y2="47923"/>
                        <a14:backgroundMark x1="24520" y1="48882" x2="15991" y2="44089"/>
                        <a14:backgroundMark x1="50959" y1="70607" x2="56716" y2="60064"/>
                        <a14:backgroundMark x1="43710" y1="53674" x2="31983" y2="5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9" t="17288" r="6580" b="15380"/>
          <a:stretch/>
        </p:blipFill>
        <p:spPr>
          <a:xfrm rot="20374497" flipH="1">
            <a:off x="5518859" y="3980219"/>
            <a:ext cx="1249692" cy="621296"/>
          </a:xfrm>
          <a:prstGeom prst="round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4E2475A2-57A4-889D-0D63-905A750432AC}"/>
              </a:ext>
            </a:extLst>
          </p:cNvPr>
          <p:cNvSpPr/>
          <p:nvPr/>
        </p:nvSpPr>
        <p:spPr>
          <a:xfrm>
            <a:off x="4038331" y="5004746"/>
            <a:ext cx="1496008" cy="148432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7B88543-77CF-B3C5-EB00-89BB1A17FE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57218" y="5225442"/>
            <a:ext cx="1218073" cy="1134548"/>
          </a:xfrm>
          <a:prstGeom prst="rect">
            <a:avLst/>
          </a:prstGeom>
        </p:spPr>
      </p:pic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987B72E-A48D-10BD-AFFF-F359935A58F8}"/>
              </a:ext>
            </a:extLst>
          </p:cNvPr>
          <p:cNvSpPr/>
          <p:nvPr/>
        </p:nvSpPr>
        <p:spPr>
          <a:xfrm>
            <a:off x="6701497" y="5084183"/>
            <a:ext cx="1496008" cy="148432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62D8167-5EFC-76CE-D271-4437777538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1439" y="5280171"/>
            <a:ext cx="971597" cy="1024583"/>
          </a:xfrm>
          <a:prstGeom prst="rect">
            <a:avLst/>
          </a:prstGeom>
        </p:spPr>
      </p:pic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F9442908-7042-3323-8962-7BA1C35B9D4D}"/>
              </a:ext>
            </a:extLst>
          </p:cNvPr>
          <p:cNvSpPr/>
          <p:nvPr/>
        </p:nvSpPr>
        <p:spPr>
          <a:xfrm>
            <a:off x="8249979" y="4182515"/>
            <a:ext cx="1496008" cy="14843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DFE7377-6AAB-9A35-9E56-2EF4BC3D6D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22555">
            <a:off x="8779827" y="4462460"/>
            <a:ext cx="527959" cy="1047732"/>
          </a:xfrm>
          <a:prstGeom prst="roundRect">
            <a:avLst/>
          </a:prstGeom>
        </p:spPr>
      </p:pic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xmlns="" id="{C95F881B-486E-A7C7-E89B-9F714A6F5F77}"/>
              </a:ext>
            </a:extLst>
          </p:cNvPr>
          <p:cNvSpPr/>
          <p:nvPr/>
        </p:nvSpPr>
        <p:spPr>
          <a:xfrm rot="14814662">
            <a:off x="10239036" y="4971483"/>
            <a:ext cx="749553" cy="1366358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658144F7-098E-CCD2-A319-2E2441999A2E}"/>
              </a:ext>
            </a:extLst>
          </p:cNvPr>
          <p:cNvSpPr/>
          <p:nvPr/>
        </p:nvSpPr>
        <p:spPr>
          <a:xfrm>
            <a:off x="9195251" y="331032"/>
            <a:ext cx="2837121" cy="1242775"/>
          </a:xfrm>
          <a:prstGeom prst="round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anose="02040602050305030304" pitchFamily="18" charset="0"/>
              </a:rPr>
              <a:t>Помоги Белль найти вход в свою комнату.</a:t>
            </a:r>
          </a:p>
          <a:p>
            <a:pPr algn="ctr"/>
            <a:r>
              <a:rPr lang="ru-RU" sz="1400" dirty="0">
                <a:latin typeface="Book Antiqua" panose="02040602050305030304" pitchFamily="18" charset="0"/>
              </a:rPr>
              <a:t>Выполни упражнение. Клик на пробел.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333195-AF2A-442D-27F0-30847EE1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5000" b="93333" l="2556" r="98000">
                        <a14:foregroundMark x1="8444" y1="34286" x2="4111" y2="31429"/>
                        <a14:foregroundMark x1="50444" y1="9762" x2="49111" y2="5714"/>
                        <a14:foregroundMark x1="91111" y1="41429" x2="98000" y2="30952"/>
                        <a14:foregroundMark x1="61889" y1="87381" x2="65444" y2="91429"/>
                        <a14:foregroundMark x1="76778" y1="91429" x2="76778" y2="91429"/>
                        <a14:foregroundMark x1="35111" y1="93571" x2="35111" y2="93571"/>
                        <a14:foregroundMark x1="4667" y1="41429" x2="2556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824" y="5113593"/>
            <a:ext cx="1176227" cy="5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E693F77-B999-A0FF-B990-2455B2C4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018" b="89912" l="8000" r="90000">
                        <a14:foregroundMark x1="10625" y1="25664" x2="8000" y2="22124"/>
                        <a14:foregroundMark x1="50000" y1="10442" x2="51375" y2="6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889" y="1223314"/>
            <a:ext cx="1305625" cy="9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B0C3C75-8B39-E432-7401-18E40037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944" b="91557" l="6667" r="92000">
                        <a14:foregroundMark x1="6667" y1="9944" x2="11556" y2="12946"/>
                        <a14:foregroundMark x1="88111" y1="66792" x2="91333" y2="50469"/>
                        <a14:foregroundMark x1="91333" y1="50469" x2="92000" y2="48968"/>
                        <a14:foregroundMark x1="81444" y1="91557" x2="80111" y2="77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45461">
            <a:off x="1122622" y="2832698"/>
            <a:ext cx="1181587" cy="6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A5EAFA4A-C4F4-BCE0-35F0-14E79D5B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4315" b="99569" l="408" r="99321">
                        <a14:foregroundMark x1="12500" y1="74865" x2="5842" y2="67745"/>
                        <a14:foregroundMark x1="5842" y1="67745" x2="679" y2="65696"/>
                        <a14:foregroundMark x1="26630" y1="89968" x2="17527" y2="95361"/>
                        <a14:foregroundMark x1="17527" y1="95361" x2="13995" y2="99676"/>
                        <a14:foregroundMark x1="99321" y1="20928" x2="99321" y2="20928"/>
                        <a14:foregroundMark x1="63859" y1="7120" x2="58152" y2="431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671" y="533665"/>
            <a:ext cx="876298" cy="11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9D0BE40-2B02-05A2-DB66-34DBA1F8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013" y="4109793"/>
            <a:ext cx="1266692" cy="21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94789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0301 L -0.00886 0.00301 C 0.00195 0.0007 0.00286 0.00116 0.0151 -0.0044 C 0.01823 -0.00602 0.02122 -0.0088 0.02448 -0.00995 C 0.02812 -0.01134 0.03203 -0.01134 0.03594 -0.0118 C 0.03906 -0.0125 0.04219 -0.01319 0.04531 -0.01366 C 0.06393 -0.02477 0.03294 -0.00671 0.06406 -0.02292 L 0.08177 -0.03218 C 0.08541 -0.03657 0.08359 -0.03588 0.08698 -0.03588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4329 L 0.08281 -0.04329 C 0.08099 -0.05579 0.07955 -0.06829 0.07747 -0.08032 C 0.07565 -0.09167 0.07265 -0.10231 0.07122 -0.11366 C 0.06888 -0.13403 0.06927 -0.16528 0.0681 -0.18588 C 0.06771 -0.19398 0.06666 -0.20208 0.06601 -0.20995 C 0.06562 -0.21551 0.06549 -0.2213 0.06497 -0.22662 C 0.06445 -0.23241 0.06315 -0.23773 0.06289 -0.24329 C 0.06237 -0.25764 0.06289 -0.27176 0.06289 -0.28588 " pathEditMode="relative" ptsTypes="AAAAAAA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28958 L 0.06094 -0.28958 C 0.0651 -0.29907 0.07669 -0.32593 0.08281 -0.33588 C 0.11732 -0.39329 0.09127 -0.34838 0.11406 -0.38032 C 0.11732 -0.38495 0.12005 -0.39074 0.12344 -0.39514 C 0.13086 -0.40509 0.13867 -0.41366 0.14635 -0.42292 C 0.1608 -0.44097 0.15416 -0.43356 0.16719 -0.45069 C 0.19896 -0.49329 0.14791 -0.42454 0.18281 -0.46921 C 0.18633 -0.47384 0.18997 -0.47847 0.19323 -0.48403 L 0.19635 -0.48958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48588 L 0.19948 -0.48588 L 0.23164 -0.48032 C 0.26341 -0.47477 0.23815 -0.47847 0.26393 -0.47477 C 0.27057 -0.47245 0.27708 -0.46944 0.28372 -0.46736 C 0.29622 -0.46389 0.30898 -0.46366 0.32122 -0.4581 C 0.32969 -0.4544 0.34492 -0.44745 0.35247 -0.44514 C 0.35664 -0.44398 0.36094 -0.44329 0.36497 -0.44143 C 0.36953 -0.43958 0.36914 -0.44213 0.36914 -0.43773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44 -0.43218 L 0.37344 -0.43218 C 0.3914 -0.45602 0.40664 -0.47847 0.4276 -0.49514 C 0.45638 -0.51852 0.41575 -0.4868 0.46198 -0.51736 C 0.46471 -0.51921 0.46732 -0.52176 0.47031 -0.52292 C 0.47643 -0.52593 0.48268 -0.52801 0.48906 -0.53032 C 0.49075 -0.53102 0.49245 -0.53171 0.49427 -0.53218 C 0.49531 -0.53264 0.50416 -0.53518 0.50573 -0.53588 C 0.50612 -0.53634 0.50638 -0.53727 0.50677 -0.53773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54514 L 0.50573 -0.54514 C 0.51966 -0.53426 0.52383 -0.53403 0.53385 -0.51736 C 0.54205 -0.50347 0.54205 -0.5 0.54844 -0.48403 C 0.56771 -0.43542 0.54297 -0.50116 0.55885 -0.4544 C 0.56028 -0.45 0.5625 -0.44606 0.56406 -0.44143 C 0.56536 -0.4375 0.56588 -0.43264 0.56719 -0.42847 C 0.56836 -0.42477 0.57005 -0.4213 0.57135 -0.41736 C 0.57252 -0.41343 0.57317 -0.4088 0.57448 -0.4044 C 0.57565 -0.4 0.57721 -0.39583 0.57864 -0.39143 C 0.58489 -0.37083 0.57786 -0.38935 0.58906 -0.36366 C 0.60039 -0.3375 0.58528 -0.37037 0.59531 -0.35255 L 0.59531 -0.35069 " pathEditMode="relative" ptsTypes="AAAAAAAAAAAA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44 -0.35255 L 0.59844 -0.35255 C 0.57213 -0.33032 0.57252 -0.33264 0.54844 -0.3044 C 0.522 -0.27384 0.53307 -0.28472 0.50885 -0.25069 C 0.50377 -0.24375 0.49857 -0.2368 0.49323 -0.23032 C 0.48984 -0.22639 0.48607 -0.22361 0.48281 -0.21921 C 0.47513 -0.20926 0.47278 -0.20255 0.46614 -0.19143 C 0.46445 -0.18889 0.4625 -0.1868 0.46094 -0.18403 C 0.45937 -0.18171 0.4582 -0.17893 0.45677 -0.17662 C 0.45495 -0.1743 0.4483 -0.16736 0.44635 -0.16366 C 0.44544 -0.16227 0.44505 -0.15995 0.44427 -0.1581 C 0.44362 -0.15694 0.44284 -0.15579 0.44219 -0.1544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14 -0.15625 L 0.44114 -0.15625 C 0.42578 -0.14028 0.40859 -0.12893 0.39531 -0.1081 C 0.38971 -0.09954 0.3845 -0.09005 0.37864 -0.08218 C 0.3737 -0.07593 0.36784 -0.07199 0.36302 -0.06551 C 0.35286 -0.05231 0.34349 -0.03727 0.33385 -0.02292 L 0.3276 -0.01366 C 0.32578 -0.01134 0.32357 -0.00972 0.32239 -0.00625 L 0.31823 0.00486 C 0.31745 0.00671 0.31653 0.0081 0.31614 0.01042 C 0.31484 0.01713 0.31549 0.01412 0.31406 0.01968 " pathEditMode="relative" ptsTypes="AAAAAAAAAAA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6 0.03264 L 0.31406 0.03264 C 0.32578 0.03449 0.33763 0.03542 0.34948 0.0382 C 0.3888 0.04699 0.35416 0.04722 0.40469 0.05301 C 0.42096 0.05463 0.43724 0.05417 0.45364 0.05486 C 0.47239 0.05347 0.49114 0.05394 0.50989 0.05116 C 0.51523 0.05023 0.52018 0.04607 0.52552 0.04375 C 0.52851 0.04236 0.53177 0.0412 0.53489 0.04005 C 0.54388 0.03588 0.53932 0.03634 0.54427 0.03634 " pathEditMode="relative" ptsTypes="AAAAAAAAA"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98 0.03264 L 0.53698 0.03264 C 0.54557 0.02708 0.55442 0.02222 0.56302 0.01597 C 0.57669 0.00556 0.58776 -0.00694 0.60156 -0.01551 C 0.61172 -0.02199 0.62213 -0.02917 0.63281 -0.03403 C 0.63724 -0.03634 0.64179 -0.03773 0.64635 -0.03958 C 0.65586 -0.04954 0.65052 -0.04583 0.65989 -0.04884 C 0.66159 -0.04954 0.66328 -0.05023 0.6651 -0.05069 C 0.6664 -0.05139 0.66927 -0.05255 0.66927 -0.05255 " pathEditMode="relative" ptsTypes="AAAAAAAAA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31 -0.05069 L 0.67031 -0.05069 C 0.70078 -0.01574 0.67604 -0.0419 0.69948 -0.02106 C 0.7026 -0.01829 0.70573 -0.01505 0.70885 -0.0118 C 0.71159 -0.00903 0.71419 -0.00532 0.71719 -0.00255 C 0.72252 0.00208 0.72825 0.00602 0.73385 0.01042 C 0.73554 0.01157 0.73711 0.01389 0.73906 0.01412 C 0.76367 0.0162 0.75286 0.01482 0.77135 0.01782 L 0.79635 0.01597 C 0.80325 0.01343 0.80976 0.0037 0.8151 -0.0044 C 0.81614 -0.00625 0.81692 -0.00856 0.81823 -0.00995 C 0.82617 -0.01991 0.82877 -0.02292 0.83802 -0.02477 C 0.84075 -0.02546 0.84349 -0.02477 0.84635 -0.02477 " pathEditMode="relative" ptsTypes="AAAAAAAAAAAA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AD0062A-1119-C9E4-1634-93FC42F6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EE534BC-D124-310A-8DD2-1808A0E0D86F}"/>
              </a:ext>
            </a:extLst>
          </p:cNvPr>
          <p:cNvSpPr/>
          <p:nvPr/>
        </p:nvSpPr>
        <p:spPr>
          <a:xfrm>
            <a:off x="8683071" y="1727783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46033BF-AA53-4A53-000F-3CC84A1F3458}"/>
              </a:ext>
            </a:extLst>
          </p:cNvPr>
          <p:cNvSpPr/>
          <p:nvPr/>
        </p:nvSpPr>
        <p:spPr>
          <a:xfrm>
            <a:off x="8683071" y="3706706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4111B5B3-ABB0-6141-31A3-31814E582C7B}"/>
              </a:ext>
            </a:extLst>
          </p:cNvPr>
          <p:cNvSpPr/>
          <p:nvPr/>
        </p:nvSpPr>
        <p:spPr>
          <a:xfrm>
            <a:off x="8683071" y="5546448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У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B1E5600-F434-2BC2-D84F-44DB1C9BD7DA}"/>
              </a:ext>
            </a:extLst>
          </p:cNvPr>
          <p:cNvCxnSpPr/>
          <p:nvPr/>
        </p:nvCxnSpPr>
        <p:spPr>
          <a:xfrm>
            <a:off x="2120900" y="2247900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AD93CEB-4E4B-D3E6-133E-8FB6CC18136C}"/>
              </a:ext>
            </a:extLst>
          </p:cNvPr>
          <p:cNvCxnSpPr/>
          <p:nvPr/>
        </p:nvCxnSpPr>
        <p:spPr>
          <a:xfrm>
            <a:off x="2120900" y="4319947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C2BE1823-224C-B6C4-2B2C-E709E1D79FED}"/>
              </a:ext>
            </a:extLst>
          </p:cNvPr>
          <p:cNvCxnSpPr/>
          <p:nvPr/>
        </p:nvCxnSpPr>
        <p:spPr>
          <a:xfrm>
            <a:off x="2120900" y="5888800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15D7186-E10D-5197-01B9-6FD531CA3F3B}"/>
              </a:ext>
            </a:extLst>
          </p:cNvPr>
          <p:cNvSpPr/>
          <p:nvPr/>
        </p:nvSpPr>
        <p:spPr>
          <a:xfrm>
            <a:off x="6096000" y="176032"/>
            <a:ext cx="5943599" cy="474337"/>
          </a:xfrm>
          <a:prstGeom prst="round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 Antiqua" panose="02040602050305030304" pitchFamily="18" charset="0"/>
              </a:rPr>
              <a:t>Потанцуем?</a:t>
            </a:r>
          </a:p>
          <a:p>
            <a:pPr algn="ctr"/>
            <a:r>
              <a:rPr lang="ru-RU" sz="1100" dirty="0">
                <a:latin typeface="Book Antiqua" panose="02040602050305030304" pitchFamily="18" charset="0"/>
              </a:rPr>
              <a:t>Первый танец. Жми на красавицу и чудовище и повторяй РРР+А и так далее.</a:t>
            </a:r>
          </a:p>
        </p:txBody>
      </p:sp>
      <p:pic>
        <p:nvPicPr>
          <p:cNvPr id="3074" name="1">
            <a:extLst>
              <a:ext uri="{FF2B5EF4-FFF2-40B4-BE49-F238E27FC236}">
                <a16:creationId xmlns:a16="http://schemas.microsoft.com/office/drawing/2014/main" xmlns="" id="{A5B90A1F-29E8-F48C-826F-CD175FC4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4" y="576965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>
            <a:extLst>
              <a:ext uri="{FF2B5EF4-FFF2-40B4-BE49-F238E27FC236}">
                <a16:creationId xmlns:a16="http://schemas.microsoft.com/office/drawing/2014/main" xmlns="" id="{3CA53C26-FE46-8FFF-490B-6D11F5EA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2" y="2854182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>
            <a:extLst>
              <a:ext uri="{FF2B5EF4-FFF2-40B4-BE49-F238E27FC236}">
                <a16:creationId xmlns:a16="http://schemas.microsoft.com/office/drawing/2014/main" xmlns="" id="{C28827FC-E0E9-4E19-2FA0-B33F71B6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2441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303839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AD0062A-1119-C9E4-1634-93FC42F6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EE534BC-D124-310A-8DD2-1808A0E0D86F}"/>
              </a:ext>
            </a:extLst>
          </p:cNvPr>
          <p:cNvSpPr/>
          <p:nvPr/>
        </p:nvSpPr>
        <p:spPr>
          <a:xfrm>
            <a:off x="8683071" y="1727783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46033BF-AA53-4A53-000F-3CC84A1F3458}"/>
              </a:ext>
            </a:extLst>
          </p:cNvPr>
          <p:cNvSpPr/>
          <p:nvPr/>
        </p:nvSpPr>
        <p:spPr>
          <a:xfrm>
            <a:off x="8683071" y="3706706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Э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4111B5B3-ABB0-6141-31A3-31814E582C7B}"/>
              </a:ext>
            </a:extLst>
          </p:cNvPr>
          <p:cNvSpPr/>
          <p:nvPr/>
        </p:nvSpPr>
        <p:spPr>
          <a:xfrm>
            <a:off x="8683071" y="5546448"/>
            <a:ext cx="667853" cy="66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У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B1E5600-F434-2BC2-D84F-44DB1C9BD7DA}"/>
              </a:ext>
            </a:extLst>
          </p:cNvPr>
          <p:cNvCxnSpPr/>
          <p:nvPr/>
        </p:nvCxnSpPr>
        <p:spPr>
          <a:xfrm>
            <a:off x="2120900" y="2247900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AD93CEB-4E4B-D3E6-133E-8FB6CC18136C}"/>
              </a:ext>
            </a:extLst>
          </p:cNvPr>
          <p:cNvCxnSpPr/>
          <p:nvPr/>
        </p:nvCxnSpPr>
        <p:spPr>
          <a:xfrm>
            <a:off x="2120900" y="4319947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C2BE1823-224C-B6C4-2B2C-E709E1D79FED}"/>
              </a:ext>
            </a:extLst>
          </p:cNvPr>
          <p:cNvCxnSpPr/>
          <p:nvPr/>
        </p:nvCxnSpPr>
        <p:spPr>
          <a:xfrm>
            <a:off x="2120900" y="5888800"/>
            <a:ext cx="645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15D7186-E10D-5197-01B9-6FD531CA3F3B}"/>
              </a:ext>
            </a:extLst>
          </p:cNvPr>
          <p:cNvSpPr/>
          <p:nvPr/>
        </p:nvSpPr>
        <p:spPr>
          <a:xfrm>
            <a:off x="6096000" y="176032"/>
            <a:ext cx="5943599" cy="474337"/>
          </a:xfrm>
          <a:prstGeom prst="round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 Antiqua" panose="02040602050305030304" pitchFamily="18" charset="0"/>
              </a:rPr>
              <a:t>Потанцуем?</a:t>
            </a:r>
          </a:p>
          <a:p>
            <a:pPr algn="ctr"/>
            <a:r>
              <a:rPr lang="ru-RU" sz="1100" dirty="0">
                <a:latin typeface="Book Antiqua" panose="02040602050305030304" pitchFamily="18" charset="0"/>
              </a:rPr>
              <a:t>Первый танец. Жми на красавицу и чудовище и повторяй РРР+А и так далее.</a:t>
            </a:r>
          </a:p>
        </p:txBody>
      </p:sp>
      <p:pic>
        <p:nvPicPr>
          <p:cNvPr id="3074" name="1">
            <a:extLst>
              <a:ext uri="{FF2B5EF4-FFF2-40B4-BE49-F238E27FC236}">
                <a16:creationId xmlns:a16="http://schemas.microsoft.com/office/drawing/2014/main" xmlns="" id="{A5B90A1F-29E8-F48C-826F-CD175FC4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4" y="576965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>
            <a:extLst>
              <a:ext uri="{FF2B5EF4-FFF2-40B4-BE49-F238E27FC236}">
                <a16:creationId xmlns:a16="http://schemas.microsoft.com/office/drawing/2014/main" xmlns="" id="{3CA53C26-FE46-8FFF-490B-6D11F5EA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2" y="2854182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>
            <a:extLst>
              <a:ext uri="{FF2B5EF4-FFF2-40B4-BE49-F238E27FC236}">
                <a16:creationId xmlns:a16="http://schemas.microsoft.com/office/drawing/2014/main" xmlns="" id="{C28827FC-E0E9-4E19-2FA0-B33F71B6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65" b="96621" l="9763" r="89941">
                        <a14:foregroundMark x1="55695" y1="12596" x2="50000" y2="7296"/>
                        <a14:foregroundMark x1="50000" y1="7296" x2="49112" y2="5223"/>
                        <a14:foregroundMark x1="59985" y1="7604" x2="70414" y2="4992"/>
                        <a14:foregroundMark x1="70414" y1="4992" x2="70710" y2="4608"/>
                        <a14:foregroundMark x1="33210" y1="68740" x2="29142" y2="96697"/>
                        <a14:foregroundMark x1="66050" y1="91091" x2="70118" y2="94086"/>
                        <a14:foregroundMark x1="50888" y1="38556" x2="58728" y2="17435"/>
                        <a14:foregroundMark x1="58728" y1="17435" x2="59246" y2="16667"/>
                        <a14:foregroundMark x1="59615" y1="2995" x2="54808" y2="2765"/>
                        <a14:foregroundMark x1="50148" y1="21659" x2="51627" y2="34101"/>
                        <a14:foregroundMark x1="51627" y1="34101" x2="51627" y2="34101"/>
                        <a14:foregroundMark x1="51627" y1="34101" x2="57692" y2="40015"/>
                        <a14:foregroundMark x1="65015" y1="14439" x2="62648" y2="11674"/>
                        <a14:foregroundMark x1="71080" y1="11828" x2="61391" y2="11137"/>
                        <a14:foregroundMark x1="61391" y1="11137" x2="61391" y2="11137"/>
                        <a14:foregroundMark x1="50370" y1="23502" x2="46820" y2="26882"/>
                        <a14:foregroundMark x1="51257" y1="30031" x2="56065" y2="2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2441"/>
            <a:ext cx="1948985" cy="18768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951712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1823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69BE572-9F2A-4137-EF9C-18F70C66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B4D7293-B424-101D-A62F-D74EF5D4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706" y="4920248"/>
            <a:ext cx="1406354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12029D3-4A50-63FA-AD1F-C0ECFA3C0261}"/>
              </a:ext>
            </a:extLst>
          </p:cNvPr>
          <p:cNvSpPr/>
          <p:nvPr/>
        </p:nvSpPr>
        <p:spPr>
          <a:xfrm>
            <a:off x="976593" y="4931736"/>
            <a:ext cx="1938580" cy="1447570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D597AEB-E3A3-764C-EF4B-5D2446670528}"/>
              </a:ext>
            </a:extLst>
          </p:cNvPr>
          <p:cNvSpPr/>
          <p:nvPr/>
        </p:nvSpPr>
        <p:spPr>
          <a:xfrm>
            <a:off x="9902023" y="263248"/>
            <a:ext cx="1895662" cy="2003147"/>
          </a:xfrm>
          <a:prstGeom prst="round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Где друзья Белль?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Проговори слоги и жми на них.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Миссис </a:t>
            </a:r>
            <a:r>
              <a:rPr lang="ru-RU" sz="1200" dirty="0" err="1">
                <a:latin typeface="Book Antiqua" panose="02040602050305030304" pitchFamily="18" charset="0"/>
              </a:rPr>
              <a:t>Поттс</a:t>
            </a:r>
            <a:endParaRPr lang="ru-RU" sz="1200" dirty="0">
              <a:latin typeface="Book Antiqua" panose="02040602050305030304" pitchFamily="18" charset="0"/>
            </a:endParaRP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Морис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Люмьер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Фифи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Шкаф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Чип</a:t>
            </a:r>
          </a:p>
          <a:p>
            <a:pPr algn="ctr"/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00051D58-7B9E-851B-4F4C-8E270FC6F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008" b="92383" l="9961" r="89844">
                        <a14:foregroundMark x1="61133" y1="12012" x2="60547" y2="8008"/>
                        <a14:foregroundMark x1="55762" y1="88477" x2="55566" y2="92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59" r="26425" b="6980"/>
          <a:stretch/>
        </p:blipFill>
        <p:spPr bwMode="auto">
          <a:xfrm>
            <a:off x="1131224" y="2117170"/>
            <a:ext cx="1037360" cy="21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D2EEF38-41E1-4EB7-0014-B5D05EAB9569}"/>
              </a:ext>
            </a:extLst>
          </p:cNvPr>
          <p:cNvSpPr/>
          <p:nvPr/>
        </p:nvSpPr>
        <p:spPr>
          <a:xfrm>
            <a:off x="839862" y="2117170"/>
            <a:ext cx="1799862" cy="2095957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AFAF5287-F193-9DEF-9742-F2A8C49A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250" b="93000" l="9979" r="91295">
                        <a14:foregroundMark x1="17197" y1="12000" x2="18365" y2="3500"/>
                        <a14:foregroundMark x1="66561" y1="4083" x2="66242" y2="2250"/>
                        <a14:foregroundMark x1="88004" y1="40750" x2="89172" y2="31833"/>
                        <a14:foregroundMark x1="33015" y1="93000" x2="40552" y2="88667"/>
                        <a14:foregroundMark x1="88429" y1="48333" x2="91295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6249" y="948844"/>
            <a:ext cx="1036768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321F18A3-DC10-EB88-6E91-B55788661FAD}"/>
              </a:ext>
            </a:extLst>
          </p:cNvPr>
          <p:cNvSpPr/>
          <p:nvPr/>
        </p:nvSpPr>
        <p:spPr>
          <a:xfrm>
            <a:off x="3069210" y="718746"/>
            <a:ext cx="1799862" cy="1647727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БРЫ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D44395B3-52D5-9C69-1C58-A39AECE9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500" b="98281" l="5830" r="94619">
                        <a14:foregroundMark x1="43946" y1="13906" x2="51121" y2="2656"/>
                        <a14:foregroundMark x1="47534" y1="81406" x2="5830" y2="89531"/>
                        <a14:foregroundMark x1="86996" y1="70781" x2="94843" y2="69844"/>
                        <a14:foregroundMark x1="54484" y1="78281" x2="56054" y2="98281"/>
                        <a14:foregroundMark x1="27803" y1="21875" x2="27803" y2="21875"/>
                        <a14:foregroundMark x1="30045" y1="15469" x2="34529" y2="1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798" y="1424319"/>
            <a:ext cx="1008775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DF3AE57-CF07-A106-CD5E-753EA8F2BBCB}"/>
              </a:ext>
            </a:extLst>
          </p:cNvPr>
          <p:cNvSpPr/>
          <p:nvPr/>
        </p:nvSpPr>
        <p:spPr>
          <a:xfrm>
            <a:off x="6609447" y="1324240"/>
            <a:ext cx="1799862" cy="1647727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БРА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xmlns="" id="{D6BD48FB-6D8A-D22E-3961-A2F9A219F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9" t="9020" r="21693" b="10926"/>
          <a:stretch/>
        </p:blipFill>
        <p:spPr bwMode="auto">
          <a:xfrm>
            <a:off x="3692672" y="4017268"/>
            <a:ext cx="1635672" cy="2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DF6F5E-86CA-1FA4-DBA0-E942C655C9FC}"/>
              </a:ext>
            </a:extLst>
          </p:cNvPr>
          <p:cNvSpPr/>
          <p:nvPr/>
        </p:nvSpPr>
        <p:spPr>
          <a:xfrm>
            <a:off x="3610577" y="4112911"/>
            <a:ext cx="1799862" cy="2266395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</a:t>
            </a:r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xmlns="" id="{60562D21-A79C-E807-A9C1-3B3B0E5D7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292" b="91815" l="10000" r="90000">
                        <a14:foregroundMark x1="62381" y1="14881" x2="56667" y2="11607"/>
                        <a14:foregroundMark x1="56667" y1="11607" x2="52500" y2="7292"/>
                        <a14:foregroundMark x1="42024" y1="79911" x2="45119" y2="91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5" r="16826"/>
          <a:stretch/>
        </p:blipFill>
        <p:spPr bwMode="auto">
          <a:xfrm>
            <a:off x="7389185" y="5246108"/>
            <a:ext cx="1167277" cy="13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32F86412-F3ED-28B7-9710-8AA9C277D57A}"/>
              </a:ext>
            </a:extLst>
          </p:cNvPr>
          <p:cNvSpPr/>
          <p:nvPr/>
        </p:nvSpPr>
        <p:spPr>
          <a:xfrm>
            <a:off x="7042404" y="4868070"/>
            <a:ext cx="1799862" cy="1708517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БРУ</a:t>
            </a:r>
          </a:p>
        </p:txBody>
      </p:sp>
    </p:spTree>
    <p:extLst>
      <p:ext uri="{BB962C8B-B14F-4D97-AF65-F5344CB8AC3E}">
        <p14:creationId xmlns:p14="http://schemas.microsoft.com/office/powerpoint/2010/main" xmlns="" val="3956433453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4D66D15-3C49-D114-57BB-2354452A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97363685-BBE1-5B86-9756-8A2A0F1A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835" y="3934333"/>
            <a:ext cx="2180091" cy="218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ердце 15">
            <a:extLst>
              <a:ext uri="{FF2B5EF4-FFF2-40B4-BE49-F238E27FC236}">
                <a16:creationId xmlns:a16="http://schemas.microsoft.com/office/drawing/2014/main" xmlns="" id="{DB84CC68-FB74-32D3-08D2-D379AB28CF5B}"/>
              </a:ext>
            </a:extLst>
          </p:cNvPr>
          <p:cNvSpPr/>
          <p:nvPr/>
        </p:nvSpPr>
        <p:spPr>
          <a:xfrm>
            <a:off x="2085749" y="4692189"/>
            <a:ext cx="1778000" cy="1530019"/>
          </a:xfrm>
          <a:prstGeom prst="heart">
            <a:avLst/>
          </a:prstGeom>
          <a:solidFill>
            <a:srgbClr val="CB3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17" name="Сердце 16">
            <a:extLst>
              <a:ext uri="{FF2B5EF4-FFF2-40B4-BE49-F238E27FC236}">
                <a16:creationId xmlns:a16="http://schemas.microsoft.com/office/drawing/2014/main" xmlns="" id="{2E51C6C6-87F0-8350-F759-A191B1000C9C}"/>
              </a:ext>
            </a:extLst>
          </p:cNvPr>
          <p:cNvSpPr/>
          <p:nvPr/>
        </p:nvSpPr>
        <p:spPr>
          <a:xfrm>
            <a:off x="8178856" y="4584405"/>
            <a:ext cx="1778000" cy="1530019"/>
          </a:xfrm>
          <a:prstGeom prst="heart">
            <a:avLst/>
          </a:prstGeom>
          <a:solidFill>
            <a:srgbClr val="CB3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7AAF8C8-D3F1-471E-9A18-791101AF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25" b="98125" l="10000" r="90000">
                        <a14:foregroundMark x1="58333" y1="5625" x2="59889" y2="13906"/>
                        <a14:foregroundMark x1="71222" y1="34531" x2="75889" y2="37969"/>
                        <a14:foregroundMark x1="60889" y1="41094" x2="55889" y2="39688"/>
                        <a14:foregroundMark x1="40667" y1="90781" x2="50667" y2="94063"/>
                        <a14:foregroundMark x1="45333" y1="98125" x2="45333" y2="9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18" y="3728410"/>
            <a:ext cx="2620962" cy="186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12F29D-5D89-4D20-4050-CF9F7344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83" y="3648117"/>
            <a:ext cx="1961594" cy="176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9E137-FA13-62C2-AC40-942F3B1D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959" y="4574952"/>
            <a:ext cx="2929505" cy="163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ADE8EDC3-81C3-2630-3E5B-DE337242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225" y="4045147"/>
            <a:ext cx="2510971" cy="137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CD9DB95-5B69-5D8B-D3AC-F25B9D24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959" y="3783949"/>
            <a:ext cx="2791958" cy="163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A315D4A-B600-E869-5CF9-B0AF5CFA4DE7}"/>
              </a:ext>
            </a:extLst>
          </p:cNvPr>
          <p:cNvSpPr/>
          <p:nvPr/>
        </p:nvSpPr>
        <p:spPr>
          <a:xfrm>
            <a:off x="4756015" y="332981"/>
            <a:ext cx="1895662" cy="994052"/>
          </a:xfrm>
          <a:prstGeom prst="round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Белль и Чудовище читают.</a:t>
            </a:r>
          </a:p>
          <a:p>
            <a:pPr algn="ctr"/>
            <a:r>
              <a:rPr lang="ru-RU" sz="1200" dirty="0">
                <a:latin typeface="Book Antiqua" panose="02040602050305030304" pitchFamily="18" charset="0"/>
              </a:rPr>
              <a:t>Где есть Р, а где Л?</a:t>
            </a:r>
          </a:p>
          <a:p>
            <a:pPr algn="ctr"/>
            <a:endParaRPr lang="ru-RU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72872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723E-17 3.7037E-7 L 4.85723E-17 0.00023 C -0.02799 -0.00579 -0.04766 -0.01181 -0.07552 -0.00995 C -0.08698 -0.00949 -0.09805 -0.00602 -0.10937 -0.00394 C -0.13073 0.00393 -0.13451 0.00324 -0.15208 0.0162 C -0.17474 0.03287 -0.16354 0.02662 -0.18477 0.04653 C -0.19115 0.05255 -0.19779 0.05694 -0.20391 0.06273 C -0.21042 0.06829 -0.21667 0.07546 -0.22305 0.08102 C -0.23268 0.08889 -0.26081 0.1088 -0.27148 0.11343 C -0.27852 0.1162 -0.28594 0.11597 -0.29297 0.11759 C -0.31523 0.11551 -0.31836 0.11643 -0.34023 0.10949 C -0.34674 0.10718 -0.35299 0.1037 -0.35937 0.10139 C -0.36315 0.09977 -0.36693 0.09861 -0.3707 0.09722 L -0.37396 0.09329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5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4.375E-6 2.22222E-6 C -0.02891 -0.00301 -0.04935 -0.00602 -0.07813 -0.00509 C -0.08998 -0.00486 -0.10144 -0.00324 -0.11316 -0.00209 C -0.13529 0.00185 -0.1392 0.00139 -0.15743 0.0081 C -0.18086 0.01643 -0.16914 0.01342 -0.19115 0.02338 C -0.19766 0.02639 -0.20456 0.0287 -0.21094 0.03148 C -0.21771 0.03449 -0.22409 0.03796 -0.23073 0.04074 C -0.24063 0.04467 -0.2698 0.05486 -0.28086 0.05717 C -0.28816 0.05856 -0.29571 0.05833 -0.303 0.05926 C -0.32605 0.0581 -0.32943 0.05856 -0.35196 0.05509 C -0.3586 0.05393 -0.36524 0.05231 -0.37175 0.05092 C -0.37566 0.05023 -0.37969 0.04953 -0.38347 0.04884 L -0.38685 0.04699 " pathEditMode="relative" rAng="0" ptsTypes="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7 4.44444E-6 L 3.68629E-17 4.44444E-6 C 0.01992 0.00902 0.08008 0.0375 0.10169 0.04421 C 0.12135 0.05023 0.14076 0.05763 0.16094 0.0625 C 0.18112 0.06759 0.20182 0.07106 0.2224 0.07407 C 0.24492 0.07754 0.26784 0.07963 0.29063 0.08194 C 0.31628 0.08449 0.36784 0.08865 0.36784 0.08888 L 0.40365 0.08564 C 0.42669 0.08379 0.41563 0.08379 0.42604 0.08379 " pathEditMode="relative" rAng="0" ptsTypes="AAA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4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509 L 5.55112E-17 0.00533 C -0.02578 -0.00185 -0.04401 -0.0088 -0.06979 -0.00694 C -0.08021 -0.00602 -0.09049 -0.00208 -0.10091 0.00023 C -0.12057 0.00926 -0.12409 0.00857 -0.14036 0.02408 C -0.16133 0.04375 -0.15078 0.03634 -0.17044 0.05972 C -0.17617 0.06644 -0.18242 0.07199 -0.18815 0.0787 C -0.19414 0.08542 -0.19987 0.09375 -0.20573 0.10023 C -0.21458 0.10972 -0.24049 0.1331 -0.25039 0.1382 C -0.2569 0.1419 -0.26367 0.14144 -0.27005 0.14352 C -0.29062 0.14074 -0.29362 0.1419 -0.31367 0.13357 C -0.31966 0.13102 -0.32552 0.12708 -0.33138 0.12408 C -0.3349 0.12245 -0.33841 0.12083 -0.3418 0.11921 L -0.34479 0.11435 " pathEditMode="relative" rAng="0" ptsTypes="AAAAAAAAAAAA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29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5.55112E-17 0.00023 C 0.01771 0.02292 0.07096 0.09445 0.09023 0.11135 C 0.10768 0.12639 0.12487 0.14468 0.14284 0.15741 C 0.16068 0.16968 0.17904 0.17848 0.1974 0.18635 C 0.21745 0.19468 0.23776 0.2 0.25794 0.20579 C 0.28073 0.21204 0.32643 0.22269 0.32643 0.22315 L 0.3582 0.21551 C 0.37865 0.21042 0.36888 0.21065 0.37813 0.21065 " pathEditMode="relative" rAng="0" ptsTypes="A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1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0.01862 0.01759 0.07461 0.07222 0.09479 0.08519 C 0.11315 0.09676 0.13112 0.11065 0.15 0.12037 C 0.16875 0.12986 0.18802 0.13658 0.20729 0.14259 C 0.22826 0.14884 0.24961 0.15301 0.27083 0.15741 C 0.29466 0.16227 0.34271 0.17037 0.34271 0.1706 L 0.37604 0.16482 C 0.39753 0.16088 0.38724 0.16111 0.39688 0.16111 " pathEditMode="relative" rAng="0" ptsTypes="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85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9A7F651F-0B96-A025-AD31-5511B84F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660780D2-CE28-04A7-1732-06F274FD401C}"/>
              </a:ext>
            </a:extLst>
          </p:cNvPr>
          <p:cNvSpPr/>
          <p:nvPr/>
        </p:nvSpPr>
        <p:spPr>
          <a:xfrm>
            <a:off x="3749813" y="4297017"/>
            <a:ext cx="2866887" cy="1252883"/>
          </a:xfrm>
          <a:prstGeom prst="ellips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УМНИЦА!</a:t>
            </a:r>
          </a:p>
        </p:txBody>
      </p:sp>
    </p:spTree>
    <p:extLst>
      <p:ext uri="{BB962C8B-B14F-4D97-AF65-F5344CB8AC3E}">
        <p14:creationId xmlns:p14="http://schemas.microsoft.com/office/powerpoint/2010/main" xmlns="" val="1124630231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102</Words>
  <Application>Microsoft Office PowerPoint</Application>
  <PresentationFormat>Произвольный</PresentationFormat>
  <Paragraphs>35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14</cp:revision>
  <dcterms:created xsi:type="dcterms:W3CDTF">2022-10-22T09:59:41Z</dcterms:created>
  <dcterms:modified xsi:type="dcterms:W3CDTF">2023-02-12T10:57:49Z</dcterms:modified>
</cp:coreProperties>
</file>