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87"/>
    <p:restoredTop sz="94698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>
        <p:guide orient="horz" pos="2159"/>
        <p:guide orient="horz" pos="159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03C8-2336-4810-872B-BD137C916652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781E-8542-4B8F-BFFE-C9C868C3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8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03C8-2336-4810-872B-BD137C916652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781E-8542-4B8F-BFFE-C9C868C3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1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03C8-2336-4810-872B-BD137C916652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781E-8542-4B8F-BFFE-C9C868C3115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624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03C8-2336-4810-872B-BD137C916652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781E-8542-4B8F-BFFE-C9C868C3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5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03C8-2336-4810-872B-BD137C916652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781E-8542-4B8F-BFFE-C9C868C311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35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03C8-2336-4810-872B-BD137C916652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781E-8542-4B8F-BFFE-C9C868C3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72736"/>
      </p:ext>
    </p:extLst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03C8-2336-4810-872B-BD137C916652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781E-8542-4B8F-BFFE-C9C868C3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94533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6903C8-2336-4810-872B-BD137C916652}" type="datetime1">
              <a:rPr lang="ru-RU"/>
              <a:pPr lvl="0">
                <a:defRPr/>
              </a:pPr>
              <a:t>27-05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A7781E-8542-4B8F-BFFE-C9C868C3115F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903C8-2336-4810-872B-BD137C916652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A7781E-8542-4B8F-BFFE-C9C868C3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0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1.jpeg"  /><Relationship Id="rId3" Type="http://schemas.openxmlformats.org/officeDocument/2006/relationships/image" Target="../media/image1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3.jpeg"  /><Relationship Id="rId3" Type="http://schemas.openxmlformats.org/officeDocument/2006/relationships/image" Target="../media/image1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5.jpeg"  /><Relationship Id="rId3" Type="http://schemas.openxmlformats.org/officeDocument/2006/relationships/image" Target="../media/image1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0.jpeg"  /><Relationship Id="rId3" Type="http://schemas.openxmlformats.org/officeDocument/2006/relationships/image" Target="../media/image21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1916428" y="2605849"/>
            <a:ext cx="7766936" cy="1646302"/>
          </a:xfrm>
        </p:spPr>
        <p:txBody>
          <a:bodyPr/>
          <a:lstStyle/>
          <a:p>
            <a:pPr algn="ctr">
              <a:defRPr/>
            </a:pPr>
            <a:r>
              <a:rPr lang="ru-RU" altLang="en-US" sz="8000"/>
              <a:t>Проект</a:t>
            </a:r>
            <a:r>
              <a:rPr lang="en-US" altLang="ru-RU" sz="8000"/>
              <a:t>:</a:t>
            </a:r>
            <a:endParaRPr lang="en-US" altLang="ru-RU" sz="8000"/>
          </a:p>
          <a:p>
            <a:pPr algn="ctr">
              <a:defRPr/>
            </a:pPr>
            <a:r>
              <a:rPr lang="ru-RU" altLang="en-US" sz="8000"/>
              <a:t>“Лук </a:t>
            </a:r>
            <a:r>
              <a:rPr lang="en-US" altLang="ru-RU" sz="8000"/>
              <a:t>-</a:t>
            </a:r>
            <a:r>
              <a:rPr lang="ru-RU" altLang="en-US" sz="8000"/>
              <a:t> зеленый друг”</a:t>
            </a:r>
            <a:endParaRPr lang="en-US" altLang="ru-RU" sz="8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419028" y="367439"/>
            <a:ext cx="5351711" cy="156296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/>
              <a:t>Я </a:t>
            </a:r>
            <a:r>
              <a:rPr lang="en-US" altLang="ru-RU"/>
              <a:t>-</a:t>
            </a:r>
            <a:r>
              <a:rPr lang="ru-RU" altLang="en-US"/>
              <a:t> лук</a:t>
            </a:r>
            <a:r>
              <a:rPr lang="en-US" altLang="ru-RU"/>
              <a:t>,</a:t>
            </a:r>
            <a:r>
              <a:rPr lang="ru-RU" altLang="en-US"/>
              <a:t> я </a:t>
            </a:r>
            <a:r>
              <a:rPr lang="en-US" altLang="ru-RU"/>
              <a:t>-</a:t>
            </a:r>
            <a:r>
              <a:rPr lang="ru-RU" altLang="en-US"/>
              <a:t> Чиполлино</a:t>
            </a:r>
            <a:r>
              <a:rPr lang="en-US" altLang="ru-RU"/>
              <a:t>,</a:t>
            </a:r>
            <a:endParaRPr lang="en-US" altLang="ru-RU"/>
          </a:p>
          <a:p>
            <a:pPr>
              <a:defRPr/>
            </a:pPr>
            <a:r>
              <a:rPr lang="ru-RU" altLang="en-US"/>
              <a:t>Веселый</a:t>
            </a:r>
            <a:r>
              <a:rPr lang="en-US" altLang="ru-RU"/>
              <a:t>,</a:t>
            </a:r>
            <a:r>
              <a:rPr lang="ru-RU" altLang="en-US"/>
              <a:t> озорной</a:t>
            </a:r>
            <a:r>
              <a:rPr lang="en-US" altLang="ru-RU"/>
              <a:t>.</a:t>
            </a:r>
            <a:endParaRPr lang="en-US" altLang="ru-RU"/>
          </a:p>
          <a:p>
            <a:pPr>
              <a:defRPr/>
            </a:pPr>
            <a:r>
              <a:rPr lang="ru-RU" altLang="en-US"/>
              <a:t>Простуды и ангины</a:t>
            </a:r>
            <a:endParaRPr lang="ru-RU" altLang="en-US"/>
          </a:p>
          <a:p>
            <a:pPr>
              <a:defRPr/>
            </a:pPr>
            <a:r>
              <a:rPr lang="ru-RU" altLang="en-US"/>
              <a:t>Не справятся со мной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3" name="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506858" y="2661055"/>
            <a:ext cx="2910579" cy="3880772"/>
          </a:xfrm>
          <a:prstGeom prst="rect">
            <a:avLst/>
          </a:prstGeom>
        </p:spPr>
      </p:pic>
      <p:pic>
        <p:nvPicPr>
          <p:cNvPr id="4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>
            <a:fillRect/>
          </a:stretch>
        </p:blipFill>
        <p:spPr>
          <a:xfrm>
            <a:off x="5726697" y="2160589"/>
            <a:ext cx="2910579" cy="3880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77334" y="0"/>
            <a:ext cx="6497938" cy="1930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/>
              <a:t>Мы ребята</a:t>
            </a:r>
            <a:r>
              <a:rPr lang="en-US" altLang="ru-RU"/>
              <a:t>,</a:t>
            </a:r>
            <a:r>
              <a:rPr lang="ru-RU" altLang="en-US"/>
              <a:t> малыши</a:t>
            </a:r>
            <a:r>
              <a:rPr lang="en-US" altLang="ru-RU"/>
              <a:t>,</a:t>
            </a:r>
            <a:endParaRPr lang="en-US" altLang="ru-RU"/>
          </a:p>
          <a:p>
            <a:pPr>
              <a:defRPr/>
            </a:pPr>
            <a:r>
              <a:rPr lang="ru-RU" altLang="en-US"/>
              <a:t>Любим мы трудиться</a:t>
            </a:r>
            <a:r>
              <a:rPr lang="en-US" altLang="ru-RU"/>
              <a:t>,</a:t>
            </a:r>
            <a:endParaRPr lang="en-US" altLang="ru-RU"/>
          </a:p>
          <a:p>
            <a:pPr>
              <a:defRPr/>
            </a:pPr>
            <a:r>
              <a:rPr lang="ru-RU" altLang="en-US"/>
              <a:t>Посадили мы рассаду</a:t>
            </a:r>
            <a:r>
              <a:rPr lang="en-US" altLang="ru-RU"/>
              <a:t>,</a:t>
            </a:r>
            <a:endParaRPr lang="en-US" altLang="ru-RU"/>
          </a:p>
          <a:p>
            <a:pPr>
              <a:defRPr/>
            </a:pPr>
            <a:r>
              <a:rPr lang="ru-RU" altLang="en-US"/>
              <a:t>Будем ей гордиться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6" name="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tretch>
            <a:fillRect/>
          </a:stretch>
        </p:blipFill>
        <p:spPr>
          <a:xfrm>
            <a:off x="5877574" y="0"/>
            <a:ext cx="5125715" cy="6834287"/>
          </a:xfrm>
          <a:prstGeom prst="rect">
            <a:avLst/>
          </a:prstGeom>
        </p:spPr>
      </p:pic>
      <p:pic>
        <p:nvPicPr>
          <p:cNvPr id="7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>
            <a:fillRect/>
          </a:stretch>
        </p:blipFill>
        <p:spPr>
          <a:xfrm>
            <a:off x="609300" y="2182965"/>
            <a:ext cx="3866477" cy="4488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200">
        <p:dissolve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431717" y="2317497"/>
            <a:ext cx="3825423" cy="45405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0592" y="1418356"/>
            <a:ext cx="4185618" cy="576262"/>
          </a:xfrm>
        </p:spPr>
        <p:txBody>
          <a:bodyPr/>
          <a:lstStyle/>
          <a:p>
            <a:pPr>
              <a:defRPr/>
            </a:pPr>
            <a:r>
              <a:rPr lang="ru-RU" altLang="en-US" sz="3000"/>
              <a:t>В банку мы воды налили</a:t>
            </a:r>
            <a:r>
              <a:rPr lang="en-US" altLang="ru-RU" sz="3000"/>
              <a:t>,</a:t>
            </a:r>
            <a:endParaRPr lang="en-US" altLang="ru-RU" sz="3000"/>
          </a:p>
          <a:p>
            <a:pPr>
              <a:defRPr/>
            </a:pPr>
            <a:r>
              <a:rPr lang="ru-RU" altLang="en-US" sz="3000"/>
              <a:t>Лук пузатый посадили</a:t>
            </a:r>
            <a:r>
              <a:rPr lang="en-US" altLang="ru-RU" sz="3000"/>
              <a:t>.</a:t>
            </a:r>
            <a:endParaRPr lang="en-US" altLang="ru-RU" sz="3000"/>
          </a:p>
        </p:txBody>
      </p:sp>
      <p:pic>
        <p:nvPicPr>
          <p:cNvPr id="6" name="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tretch>
            <a:fillRect/>
          </a:stretch>
        </p:blipFill>
        <p:spPr>
          <a:xfrm>
            <a:off x="4788334" y="242160"/>
            <a:ext cx="7177648" cy="538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diamond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3728563" y="0"/>
            <a:ext cx="5706879" cy="23217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/>
              <a:t>Пойдем с тобою в огород</a:t>
            </a:r>
            <a:r>
              <a:rPr lang="en-US" altLang="ru-RU"/>
              <a:t>.</a:t>
            </a:r>
            <a:endParaRPr lang="en-US" altLang="ru-RU"/>
          </a:p>
          <a:p>
            <a:pPr>
              <a:defRPr/>
            </a:pPr>
            <a:r>
              <a:rPr lang="ru-RU" altLang="en-US"/>
              <a:t>Немало там у нас забот</a:t>
            </a:r>
            <a:r>
              <a:rPr lang="en-US" altLang="ru-RU"/>
              <a:t>!</a:t>
            </a:r>
            <a:endParaRPr lang="en-US" altLang="ru-RU"/>
          </a:p>
          <a:p>
            <a:pPr>
              <a:defRPr/>
            </a:pPr>
            <a:r>
              <a:rPr lang="ru-RU" altLang="en-US"/>
              <a:t>Польем лучок из лейки</a:t>
            </a:r>
            <a:endParaRPr lang="ru-RU" altLang="en-US"/>
          </a:p>
          <a:p>
            <a:pPr>
              <a:defRPr/>
            </a:pPr>
            <a:r>
              <a:rPr lang="ru-RU" altLang="en-US"/>
              <a:t>И сядем на скамейки</a:t>
            </a:r>
            <a:r>
              <a:rPr lang="en-US" altLang="ru-RU"/>
              <a:t>.</a:t>
            </a:r>
            <a:endParaRPr lang="en-US" altLang="ru-RU"/>
          </a:p>
          <a:p>
            <a:pPr>
              <a:defRPr/>
            </a:pPr>
            <a:endParaRPr lang="en-US" altLang="ru-RU"/>
          </a:p>
          <a:p>
            <a:pPr>
              <a:defRPr/>
            </a:pPr>
            <a:endParaRPr lang="en-US" altLang="ru-RU"/>
          </a:p>
        </p:txBody>
      </p:sp>
      <p:pic>
        <p:nvPicPr>
          <p:cNvPr id="4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435890" y="1939476"/>
            <a:ext cx="4415376" cy="4918523"/>
          </a:xfrm>
          <a:prstGeom prst="rect">
            <a:avLst/>
          </a:prstGeom>
        </p:spPr>
      </p:pic>
      <p:pic>
        <p:nvPicPr>
          <p:cNvPr id="6" name="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tretch>
            <a:fillRect/>
          </a:stretch>
        </p:blipFill>
        <p:spPr>
          <a:xfrm>
            <a:off x="5865462" y="2133203"/>
            <a:ext cx="5402586" cy="501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randomBar dir="vert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026253" y="376690"/>
            <a:ext cx="8139492" cy="6104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300">
        <hp:hncExtTransition type="wave" attr="SubType=down"/>
      </p:transition>
    </mc:Choice>
    <mc:Fallback>
      <p:transition xmlns:mc="http://schemas.openxmlformats.org/markup-compatibility/2006" xmlns:hp="http://schemas.haansoft.com/office/presentation/8.0" spd="med" mc:Ignorable="hp" hp:hslDur="1300">
        <p:wipe dir="d"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 sz="3777"/>
              <a:t>Стану я тебя лелеять</a:t>
            </a:r>
            <a:r>
              <a:rPr lang="en-US" altLang="ru-RU" sz="3777"/>
              <a:t>,</a:t>
            </a:r>
            <a:endParaRPr lang="en-US" altLang="ru-RU" sz="3777"/>
          </a:p>
          <a:p>
            <a:pPr>
              <a:defRPr/>
            </a:pPr>
            <a:r>
              <a:rPr lang="ru-RU" altLang="en-US" sz="3777"/>
              <a:t>Наш кормилец </a:t>
            </a:r>
            <a:r>
              <a:rPr lang="en-US" altLang="ru-RU" sz="3777"/>
              <a:t>-</a:t>
            </a:r>
            <a:r>
              <a:rPr lang="ru-RU" altLang="en-US" sz="3777"/>
              <a:t> огород</a:t>
            </a:r>
            <a:r>
              <a:rPr lang="en-US" altLang="ru-RU" sz="3777"/>
              <a:t>,</a:t>
            </a:r>
            <a:endParaRPr lang="en-US" altLang="ru-RU" sz="3777"/>
          </a:p>
          <a:p>
            <a:pPr>
              <a:defRPr/>
            </a:pPr>
            <a:r>
              <a:rPr lang="ru-RU" altLang="en-US" sz="3777"/>
              <a:t>Чтобы всходы зеленели</a:t>
            </a:r>
            <a:r>
              <a:rPr lang="en-US" altLang="ru-RU" sz="3777"/>
              <a:t>,</a:t>
            </a:r>
            <a:endParaRPr lang="en-US" altLang="ru-RU" sz="3777"/>
          </a:p>
          <a:p>
            <a:pPr>
              <a:defRPr/>
            </a:pPr>
            <a:r>
              <a:rPr lang="ru-RU" altLang="en-US" sz="3777"/>
              <a:t>Чтобы лук шикарный рос</a:t>
            </a:r>
            <a:r>
              <a:rPr lang="en-US" altLang="ru-RU" sz="3777"/>
              <a:t>.</a:t>
            </a:r>
            <a:endParaRPr lang="en-US" altLang="ru-RU"/>
          </a:p>
          <a:p>
            <a:pPr>
              <a:defRPr/>
            </a:pPr>
            <a:endParaRPr lang="en-US" altLang="ru-RU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096000" y="197088"/>
            <a:ext cx="4847868" cy="6463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000">
        <hp:hncExtTransition type="fourboxwipe" attr="SubType=in"/>
      </p:transition>
    </mc:Choice>
    <mc:Fallback>
      <p:transition xmlns:mc="http://schemas.openxmlformats.org/markup-compatibility/2006" xmlns:hp="http://schemas.haansoft.com/office/presentation/8.0" spd="med" mc:Ignorable="hp" hp:hslDur="1000">
        <p:plus/>
      </p:transition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617579" y="0"/>
            <a:ext cx="4956841" cy="6609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000">
        <hp:hncExtTransition type="raidar" attr="SubType=leftup"/>
      </p:transition>
    </mc:Choice>
    <mc:Fallback>
      <p:transition xmlns:mc="http://schemas.openxmlformats.org/markup-compatibility/2006" xmlns:hp="http://schemas.haansoft.com/office/presentation/8.0" spd="med" mc:Ignorable="hp" hp:hslDur="1000">
        <p:wheel spokes="1"/>
      </p:transition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>
            <a:fillRect/>
          </a:stretch>
        </p:blipFill>
        <p:spPr>
          <a:xfrm>
            <a:off x="1162374" y="0"/>
            <a:ext cx="5143500" cy="6858000"/>
          </a:xfrm>
          <a:prstGeom prst="rect">
            <a:avLst/>
          </a:prstGeom>
        </p:spPr>
      </p:pic>
      <p:pic>
        <p:nvPicPr>
          <p:cNvPr id="4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>
            <a:fillRect/>
          </a:stretch>
        </p:blipFill>
        <p:spPr>
          <a:xfrm>
            <a:off x="5019389" y="0"/>
            <a:ext cx="5170748" cy="6894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45392" y="0"/>
            <a:ext cx="9298244" cy="6973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400">
        <hp:hncExtTransition type="ripple" attr="SubType=ripplecenter"/>
      </p:transition>
    </mc:Choice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400">
        <p14:ripple/>
      </p:transition>
    </mc:Choice>
    <mc:Fallback>
      <p:transition xmlns:mc="http://schemas.openxmlformats.org/markup-compatibility/2006" xmlns:hp="http://schemas.haansoft.com/office/presentation/8.0" spd="med" mc:Ignorable="hp" hp:hslDur="14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 dir="r"/>
      </p:transition>
    </mc:Choice>
    <mc:Fallback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diamond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000">
        <hp:hncExtTransition type="scalerotate" attr="SubType=clockwise"/>
      </p:transition>
    </mc:Choice>
    <mc:Fallback>
      <p:transition xmlns:mc="http://schemas.openxmlformats.org/markup-compatibility/2006" xmlns:hp="http://schemas.haansoft.com/office/presentation/8.0" spd="med" mc:Ignorable="hp" hp:hslDur="1000">
        <p:newsflash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-152048"/>
            <a:ext cx="12192000" cy="7010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-90661"/>
            <a:ext cx="12192002" cy="7216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r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" y="5356"/>
            <a:ext cx="12191999" cy="6852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000">
        <hp:hncExtTransition type="scalerotate" attr="SubType=clockwise"/>
      </p:transition>
    </mc:Choice>
    <mc:Fallback>
      <p:transition xmlns:mc="http://schemas.openxmlformats.org/markup-compatibility/2006" xmlns:hp="http://schemas.haansoft.com/office/presentation/8.0" spd="med" mc:Ignorable="hp" hp:hslDur="1000">
        <p:newsflash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-6752"/>
            <a:ext cx="12192000" cy="6864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ivot" attr="SubType=pivotrightupin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edg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29571"/>
            <a:ext cx="12192000" cy="6828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20"/>
        <a:ea typeface=""/>
        <a:cs typeface=""/>
        <a:font script="Jpan" typeface="メイリオ"/>
        <a:font script="Hang" typeface="Malgun Gothic"/>
        <a:font script="Hans" typeface="方正姚体"/>
        <a:font script="Hant" typeface="Microsoft JhengHei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20"/>
        <a:ea typeface=""/>
        <a:cs typeface=""/>
        <a:font script="Jpan" typeface="メイリオ"/>
        <a:font script="Hang" typeface="HY그래픽M"/>
        <a:font script="Hans" typeface="华文新魏"/>
        <a:font script="Hant" typeface="Microsoft JhengHei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137</ep:Words>
  <ep:PresentationFormat>Широкоэкранный</ep:PresentationFormat>
  <ep:Paragraphs>26</ep:Paragraphs>
  <ep:Slides>21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21</vt:i4>
      </vt:variant>
    </vt:vector>
  </ep:HeadingPairs>
  <ep:TitlesOfParts>
    <vt:vector size="22" baseType="lpstr">
      <vt:lpstr>Аспект</vt:lpstr>
      <vt:lpstr>Проект: “Лук - зеленый друг”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Я - лук, я - Чиполлино, Веселый, озорной. Простуды и ангины Не справятся со мной.</vt:lpstr>
      <vt:lpstr>Мы ребята, малыши, Любим мы трудиться, Посадили мы рассаду, Будем ей гордиться.</vt:lpstr>
      <vt:lpstr>Слайд 12</vt:lpstr>
      <vt:lpstr>Пойдем с тобою в огород. Немало там у нас забот! Польем лучок из лейки И сядем на скамейки.</vt:lpstr>
      <vt:lpstr>Слайд 14</vt:lpstr>
      <vt:lpstr>Стану я тебя лелеять, Наш кормилец - огород, Чтобы всходы зеленели, Чтобы лук шикарный рос.</vt:lpstr>
      <vt:lpstr>Слайд 16</vt:lpstr>
      <vt:lpstr>Слайд 17</vt:lpstr>
      <vt:lpstr>Слайд 18</vt:lpstr>
      <vt:lpstr>Слайд 19</vt:lpstr>
      <vt:lpstr>Слайд 20</vt:lpstr>
      <vt:lpstr>Слайд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2017-09-10T12:23:23.000</dcterms:created>
  <dc:creator>Наталья Агаева</dc:creator>
  <cp:lastModifiedBy>ADMIN</cp:lastModifiedBy>
  <dcterms:modified xsi:type="dcterms:W3CDTF">2018-05-27T04:05:18.010</dcterms:modified>
  <cp:revision>16</cp:revision>
  <dc:title>Музей путешествий</dc:title>
  <cp:version>0906.0100.01</cp:version>
</cp:coreProperties>
</file>