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00469-9A80-4FE2-B0DF-A5BE0BE8CA67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4C6A5-4E08-45A9-AB5C-3C9BFA3B63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0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24C6A5-4E08-45A9-AB5C-3C9BFA3B63D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062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CFBCD5-B330-4D99-8F60-08F3D5701F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1420A-D770-411F-B882-A95653B72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171A57-2B32-4B3D-9D84-77C874CA7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19C4-1021-459D-B1C8-C0CF11B21A6A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1A268E-B263-4850-88EA-ED6048006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032CD4-20B5-41D9-875D-BD1B9B95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2D2A-6FDF-41D1-AD18-0933AAB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31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6BFF6-B7E7-4068-8E27-93D64624A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865CDE-3FB2-4732-A9B1-680CD7FFC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ADB576-9944-4940-9FE5-733E2BAB9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19C4-1021-459D-B1C8-C0CF11B21A6A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FC3492-2889-4919-8919-EC2AFA489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7034BD-7C65-4B98-8793-74CA6822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2D2A-6FDF-41D1-AD18-0933AAB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061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91DE288-813C-45C6-BD71-2DCE57D156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B0E565-5716-475B-BB9C-8784C657E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8089FC-A027-47A9-B782-565456EEA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19C4-1021-459D-B1C8-C0CF11B21A6A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51D726-8D36-4AA2-8367-CEEC98585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AB181D-ACD8-46BC-9041-565B9BC0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2D2A-6FDF-41D1-AD18-0933AAB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42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D3883-B483-4CF3-B1B0-5C39741E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85AF8D-5693-4843-9623-662A0ACE4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0FCC26-7072-4A7B-A36F-26EEA5D6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19C4-1021-459D-B1C8-C0CF11B21A6A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33C6B-5EBD-46F0-814E-8722B0C0E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845882-61AF-46ED-BAD1-53842308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2D2A-6FDF-41D1-AD18-0933AAB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038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7DC29-FBA1-4ED9-A686-530749D9A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DE6146-6809-44E2-B0D6-8C42279699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9BC417-58AA-473B-9FEF-0216D63C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19C4-1021-459D-B1C8-C0CF11B21A6A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4F452-3B6A-407D-B9B7-716D9FA26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12340-EE78-43ED-9094-0136B1B66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2D2A-6FDF-41D1-AD18-0933AAB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73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F6C95E-DDF5-409B-880D-354871FB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02E931-AA29-4370-B0C7-97050B7B2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35B350-4669-41EA-A4B7-716874147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678A20-3A6F-4D08-A2DC-E2FE7C9D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19C4-1021-459D-B1C8-C0CF11B21A6A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4F2D3F-322F-444C-980F-3200FE509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888ED8-759A-4422-A8C2-D8F6B899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2D2A-6FDF-41D1-AD18-0933AAB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7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39D4DF-6E8B-46F2-A72E-F1988ED85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94BE04-F06E-40DF-B4E5-37699231B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4E0401-C064-4C8F-8F57-EC665C3AD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F2325E-8F1E-400F-B7E1-C965931D15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B26522-C474-48C0-9B4C-6DE2BE0D2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F512B6-24D7-4A8E-9DDD-270D382B2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19C4-1021-459D-B1C8-C0CF11B21A6A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4E328D-507B-418F-B01E-C9A4222C4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CDBA73B-8D2C-4E70-AB32-E05A49B3B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2D2A-6FDF-41D1-AD18-0933AAB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29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EF48A-174C-4CF5-9A4E-A1AB06E2E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F60526-BC41-4D2D-AC03-132396973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19C4-1021-459D-B1C8-C0CF11B21A6A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FC8128-3A73-42BC-90E3-6FADC184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CD96195-14F4-477F-850B-BD5F12D1C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2D2A-6FDF-41D1-AD18-0933AAB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32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743946-D522-4036-A452-82D8FFDCF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19C4-1021-459D-B1C8-C0CF11B21A6A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6F0867-A2C7-406B-9088-B8EC97F8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D801DA-2C0B-4C4B-BCB8-0031942D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2D2A-6FDF-41D1-AD18-0933AAB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2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7CB9A-FCF1-4C81-99B5-E188C16F8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A52CF7-13E3-4113-837C-B0DF629A3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151A8E-9EA4-4E63-A7F3-B129FA210D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BCA62A-0FA5-413D-BA02-59E8EB9C3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19C4-1021-459D-B1C8-C0CF11B21A6A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E2EA2E-2C45-4893-8429-ADEC51739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672B3F-D315-4A77-B6B9-0A0AB4E07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2D2A-6FDF-41D1-AD18-0933AAB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84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2AF65-D7D9-49A2-8392-4A110FE9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A81BCD8-176D-48BE-850A-30AAFE541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50236D-AFFC-4650-B5BA-3A51549C4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90972A-1F17-449E-9017-6F9F75E8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719C4-1021-459D-B1C8-C0CF11B21A6A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05073-C791-4065-8E4A-5848ED17E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81D864-550B-4620-A063-74B1ED5B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2D2A-6FDF-41D1-AD18-0933AAB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077EC2-A5AF-446F-BD9B-228170FA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E75683-F932-42D0-81D9-F977A2EFD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F07C02-ADFB-49DF-AB38-F28CF8358D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719C4-1021-459D-B1C8-C0CF11B21A6A}" type="datetimeFigureOut">
              <a:rPr lang="ru-RU" smtClean="0"/>
              <a:t>27.11.2020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6B84-AAF4-483A-8800-4A26B4FF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DE9245-9BD6-4C54-B348-6E36CBC6C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2D2A-6FDF-41D1-AD18-0933AAB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59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3264BB-E269-4BE7-B824-1EC21AB792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2E7B04-B02E-40E0-AE9C-1144AE4AC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052176-E993-49E0-8087-729766C9D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7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9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61C010-CE07-4A90-9A73-C7AD5D2C8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" y="24619"/>
            <a:ext cx="1198098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96AFE-8267-475A-9F6F-FB879196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7" y="1953272"/>
            <a:ext cx="9023252" cy="2530805"/>
          </a:xfrm>
        </p:spPr>
        <p:txBody>
          <a:bodyPr>
            <a:noAutofit/>
          </a:bodyPr>
          <a:lstStyle/>
          <a:p>
            <a:br>
              <a:rPr lang="ru-RU" sz="2000" dirty="0"/>
            </a:b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Результатом реализации проекта стало:</a:t>
            </a:r>
            <a:b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сформированность у детей элементарных представлений о здоровом образе жизни, зимних забавах и видах спорта;</a:t>
            </a:r>
            <a:b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грамотное использование детьми разного спортивного оборудования и физкультурного инвентаря;</a:t>
            </a:r>
            <a:b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осознание ребёнком и родителями необходимости и значимости здорового образа жизни, а также “видение” и реализация путей совершенствования здоровья ребёнка и членов семьи (активный отдых вместе с детьми, посещение кружков, секций оздоровительной направленности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172573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EC2E5E-29DC-4ACE-8806-9C1B478DC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526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56228-0CEA-421A-866E-FD290A93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139" y="3038622"/>
            <a:ext cx="8131126" cy="138119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 проектной деятельности:</a:t>
            </a:r>
            <a:b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-маршруты выходного дня (серия памяток для родителей);</a:t>
            </a:r>
            <a:b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-картотека подвижных игр зимой для детей старшей группы</a:t>
            </a:r>
            <a:b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-альбом «Активные зимние выходные всей семьей»;</a:t>
            </a:r>
            <a:br>
              <a:rPr lang="ru-RU" sz="2000" dirty="0"/>
            </a:b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6560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A7023A-9A76-4FC1-95B8-162038408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03"/>
            <a:ext cx="12192000" cy="71162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74D12-6120-4BA6-AD69-290276BFE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5279"/>
            <a:ext cx="10515600" cy="1325563"/>
          </a:xfrm>
        </p:spPr>
        <p:txBody>
          <a:bodyPr>
            <a:noAutofit/>
          </a:bodyPr>
          <a:lstStyle/>
          <a:p>
            <a:r>
              <a:rPr lang="ru-RU" sz="3600" dirty="0"/>
              <a:t>Заключение</a:t>
            </a:r>
            <a:br>
              <a:rPr lang="ru-RU" sz="3600" dirty="0"/>
            </a:br>
            <a:br>
              <a:rPr lang="ru-RU" sz="3600" dirty="0"/>
            </a:br>
            <a:r>
              <a:rPr lang="ru-RU" sz="3600" dirty="0"/>
              <a:t>Мы предполагаем, что реализации проекта «Активные выходные всей семьей» позволила создать естественную ситуацию общения и практического взаимодействия детей и родителей. Объединить усилия родителей и педагогов по укреплению и сохранению здоровья детей, привлечь родителей к активному участию в жизни своего ребенка, использовать семейные выходные как важный аспект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561260581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2117C7-FD8D-484F-BDAD-CFEC2D0B2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3698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594E6-E4C6-40EF-B3F4-86C8A185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047" y="2342271"/>
            <a:ext cx="5908431" cy="2060000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Планируемые сроки реализации: сентябрь 2020 года – декабрь 2020 года.</a:t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AD5761-B98F-4219-BF59-1C981EDB3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583" y="1887671"/>
            <a:ext cx="3771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759C2-F63C-40F6-9DAD-5B167DFF3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12192000" cy="723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3B92BD-546E-4AAC-81F3-80E6FEF7B7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4772026" y="548639"/>
            <a:ext cx="6807736" cy="537545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70FCEC0-B761-4223-BBFE-C700C9A84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4745" y="190708"/>
            <a:ext cx="4462536" cy="6091311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Организаторы проекта: педагоги подготовительной группы «Радуга»</a:t>
            </a:r>
          </a:p>
          <a:p>
            <a:endParaRPr lang="ru-RU" sz="2400" dirty="0"/>
          </a:p>
          <a:p>
            <a:r>
              <a:rPr lang="ru-RU" sz="2400" dirty="0"/>
              <a:t>Участники проекта: педагоги, родители, воспитанники МБДОУ №171 детского сада города Иркутска. </a:t>
            </a:r>
          </a:p>
          <a:p>
            <a:endParaRPr lang="ru-RU" sz="2400" dirty="0"/>
          </a:p>
          <a:p>
            <a:r>
              <a:rPr lang="ru-RU" sz="2400" dirty="0"/>
              <a:t>Цель проекта – повышение качества социально-педагогической составляющей семейного воспитания, психолого-педагогической компетентности родителей в вопросах организации совместного досуга с детьми.</a:t>
            </a:r>
          </a:p>
        </p:txBody>
      </p:sp>
    </p:spTree>
    <p:extLst>
      <p:ext uri="{BB962C8B-B14F-4D97-AF65-F5344CB8AC3E}">
        <p14:creationId xmlns:p14="http://schemas.microsoft.com/office/powerpoint/2010/main" val="6321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495406-EBDB-4203-BC26-F457229C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125" y="0"/>
            <a:ext cx="123042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CF5A3-CF62-418D-8097-C4196BC4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97" y="3794760"/>
            <a:ext cx="9645503" cy="211924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проекта:</a:t>
            </a:r>
            <a:b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Изучить состояние проблемы и определить теоретико-методологические и методические основы организации прогулки как формы проведения совместного семейного досуга родителей и детей.</a:t>
            </a:r>
            <a:b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Разработать маршруты выходного дня для детей и родителей, внедрить их в практику учреждения образования посредством наглядно-информационных или информационно-коммуникационных форм работы.</a:t>
            </a:r>
            <a:b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Организовать взаимодействие участников проекта.</a:t>
            </a:r>
            <a:b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Представить результаты участия в проекте на родительском собрании.</a:t>
            </a: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1800" dirty="0">
                <a:solidFill>
                  <a:srgbClr val="7030A0"/>
                </a:solidFill>
              </a:rPr>
            </a:br>
            <a:endParaRPr lang="ru-RU"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50A77F-8FE6-4DC9-95CB-EA83B69C4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014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F16663-52C8-4B13-9D84-B879A256B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1" y="618977"/>
            <a:ext cx="4206239" cy="844061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идея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DD4722-5095-43E7-A481-83B473A68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540" y="618977"/>
            <a:ext cx="3208460" cy="570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F495BD-AC3E-48BA-85A6-963665C64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626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279D0-2604-4ED1-9A3E-C47A38A1C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766" y="3186846"/>
            <a:ext cx="10515600" cy="2852737"/>
          </a:xfrm>
        </p:spPr>
        <p:txBody>
          <a:bodyPr>
            <a:noAutofit/>
          </a:bodyPr>
          <a:lstStyle/>
          <a:p>
            <a:br>
              <a:rPr lang="ru-RU" sz="1600" dirty="0"/>
            </a:br>
            <a:br>
              <a:rPr lang="ru-RU" sz="1600" dirty="0"/>
            </a:b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проекта предполагает:</a:t>
            </a: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разработку педагогами маршрутов выходного дня для детей и родителей с информацией о рукотворных и природных объектах, встречающихся на маршруте; подбором подвижных и дидактических игр на закрепление полученных представлений; рекомендациями для организации общения с ребенком.</a:t>
            </a: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информирование родителей о маршрутах выходного дня посредством размещения информации в уголках для родителей, презентации на родительском собрании и др.;</a:t>
            </a: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получение обратной связи от детей и родителей </a:t>
            </a:r>
            <a:r>
              <a:rPr lang="ru-RU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посредством,онлайн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-анкетирования, оформления постоянно действующей экспозиции «Веселая прогулка в выходной день».</a:t>
            </a: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выбор наиболее интересных маршрутов в районе;</a:t>
            </a: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разработка  туристического путеводителя экскурсионных маршрутов образовательной направленности для родителей и детей дошкольного возраста в виде карт и буклетов «Маршруты выходного дня»;</a:t>
            </a:r>
            <a:br>
              <a:rPr lang="ru-RU" sz="1600" dirty="0"/>
            </a:b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277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F08335-4B3F-462A-9DE3-6A23CB9E3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1" y="0"/>
            <a:ext cx="12199621" cy="685371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10CF59-2614-4E3D-8C60-F42678A0C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295" y="184479"/>
            <a:ext cx="7366782" cy="55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0EAB6-5114-4E0D-AE71-6E9878A4B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145" y="111907"/>
            <a:ext cx="10515600" cy="1325563"/>
          </a:xfrm>
        </p:spPr>
        <p:txBody>
          <a:bodyPr/>
          <a:lstStyle/>
          <a:p>
            <a:r>
              <a:rPr lang="ru-RU" dirty="0"/>
              <a:t>Программа реализации проекта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FF11CA08-97EF-4767-9DD5-40B913E59E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086388"/>
              </p:ext>
            </p:extLst>
          </p:nvPr>
        </p:nvGraphicFramePr>
        <p:xfrm>
          <a:off x="295422" y="1125415"/>
          <a:ext cx="11477477" cy="61412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03791">
                  <a:extLst>
                    <a:ext uri="{9D8B030D-6E8A-4147-A177-3AD203B41FA5}">
                      <a16:colId xmlns:a16="http://schemas.microsoft.com/office/drawing/2014/main" val="1089423783"/>
                    </a:ext>
                  </a:extLst>
                </a:gridCol>
                <a:gridCol w="7224234">
                  <a:extLst>
                    <a:ext uri="{9D8B030D-6E8A-4147-A177-3AD203B41FA5}">
                      <a16:colId xmlns:a16="http://schemas.microsoft.com/office/drawing/2014/main" val="3898320253"/>
                    </a:ext>
                  </a:extLst>
                </a:gridCol>
                <a:gridCol w="1949452">
                  <a:extLst>
                    <a:ext uri="{9D8B030D-6E8A-4147-A177-3AD203B41FA5}">
                      <a16:colId xmlns:a16="http://schemas.microsoft.com/office/drawing/2014/main" val="4027978758"/>
                    </a:ext>
                  </a:extLst>
                </a:gridCol>
              </a:tblGrid>
              <a:tr h="704969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rgbClr val="3300CC"/>
                          </a:solidFill>
                          <a:effectLst/>
                        </a:rPr>
                        <a:t>Этап и сроки реализации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rgbClr val="3300CC"/>
                          </a:solidFill>
                          <a:effectLst/>
                        </a:rPr>
                        <a:t>Содержание работы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rgbClr val="3300CC"/>
                          </a:solidFill>
                          <a:effectLst/>
                        </a:rPr>
                        <a:t>Ответственные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722600"/>
                  </a:ext>
                </a:extLst>
              </a:tr>
              <a:tr h="1728853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effectLst/>
                        </a:rPr>
                        <a:t>Подготовительный</a:t>
                      </a:r>
                    </a:p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effectLst/>
                        </a:rPr>
                        <a:t>этап</a:t>
                      </a:r>
                    </a:p>
                    <a:p>
                      <a:pPr algn="l">
                        <a:spcAft>
                          <a:spcPts val="1000"/>
                        </a:spcAft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effectLst/>
                        </a:rPr>
                        <a:t>(сентябрь2020 г.)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Разработка маршрутов выходного дня образовательной направленности с учетом объектов близлежащего окружения.</a:t>
                      </a:r>
                    </a:p>
                    <a:p>
                      <a:r>
                        <a:rPr lang="ru-RU" dirty="0"/>
                        <a:t>Диагностика уровня взаимоотношений детей и родителей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Педагоги дошкольного образования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050126"/>
                  </a:ext>
                </a:extLst>
              </a:tr>
              <a:tr h="1913488">
                <a:tc>
                  <a:txBody>
                    <a:bodyPr/>
                    <a:lstStyle/>
                    <a:p>
                      <a:r>
                        <a:rPr lang="ru-RU" dirty="0"/>
                        <a:t>Внедренческий этап</a:t>
                      </a:r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(октябрь-ноябрь 2020г)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Информирование родителей о новых маршрутах.</a:t>
                      </a:r>
                    </a:p>
                    <a:p>
                      <a:r>
                        <a:rPr lang="ru-RU" dirty="0"/>
                        <a:t>Организация взаимодействия с детьми и родителями (онлайн-анкетирование, выставка творческих работ детей и родителей по итогам прогулки в выходной день «Веселая прогулка в выходной день» и др.).</a:t>
                      </a:r>
                    </a:p>
                    <a:p>
                      <a:r>
                        <a:rPr lang="ru-RU" dirty="0"/>
                        <a:t>Распространение эффективного опыта семейного воспитания.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Педагоги дошкольного образования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6739087"/>
                  </a:ext>
                </a:extLst>
              </a:tr>
              <a:tr h="1309229">
                <a:tc>
                  <a:txBody>
                    <a:bodyPr/>
                    <a:lstStyle/>
                    <a:p>
                      <a:r>
                        <a:rPr lang="ru-RU" dirty="0"/>
                        <a:t>Рефлексивный этап</a:t>
                      </a:r>
                    </a:p>
                    <a:p>
                      <a:endParaRPr lang="ru-RU" dirty="0"/>
                    </a:p>
                    <a:p>
                      <a:r>
                        <a:rPr lang="ru-RU" dirty="0"/>
                        <a:t>(декабрь 2020 г.)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Диагностика уровня взаимоотношений детей с родителями.</a:t>
                      </a:r>
                    </a:p>
                    <a:p>
                      <a:r>
                        <a:rPr lang="ru-RU" dirty="0"/>
                        <a:t>Анализ реализации проекта «Веселая прогулка ВМЕСТЕ» в учреждении дошкольного образования.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Педагоги дошкольного образования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573455"/>
                  </a:ext>
                </a:extLst>
              </a:tr>
              <a:tr h="48469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766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324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4B8AB5-82B3-4310-97AC-1A180A3A2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C8590-F8B0-4BB6-A122-4F7879A07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602" y="534572"/>
            <a:ext cx="3094893" cy="128016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Анкетирование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27A3E4-3F84-4559-BD71-86FE0D4F5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412" y="1786596"/>
            <a:ext cx="6780628" cy="38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6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569</Words>
  <Application>Microsoft Office PowerPoint</Application>
  <PresentationFormat>Широкоэкранный</PresentationFormat>
  <Paragraphs>37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Планируемые сроки реализации: сентябрь 2020 года – декабрь 2020 года. </vt:lpstr>
      <vt:lpstr>Презентация PowerPoint</vt:lpstr>
      <vt:lpstr>Задачи проекта:  1. Изучить состояние проблемы и определить теоретико-методологические и методические основы организации прогулки как формы проведения совместного семейного досуга родителей и детей. 2. Разработать маршруты выходного дня для детей и родителей, внедрить их в практику учреждения образования посредством наглядно-информационных или информационно-коммуникационных форм работы. 3. Организовать взаимодействие участников проекта. 4. Представить результаты участия в проекте на родительском собрании.  </vt:lpstr>
      <vt:lpstr>Основная идея </vt:lpstr>
      <vt:lpstr>  Реализация проекта предполагает:  1) разработку педагогами маршрутов выходного дня для детей и родителей с информацией о рукотворных и природных объектах, встречающихся на маршруте; подбором подвижных и дидактических игр на закрепление полученных представлений; рекомендациями для организации общения с ребенком.  2) информирование родителей о маршрутах выходного дня посредством размещения информации в уголках для родителей, презентации на родительском собрании и др.;  3) получение обратной связи от детей и родителей посредством,онлайн-анкетирования, оформления постоянно действующей экспозиции «Веселая прогулка в выходной день».  4) выбор наиболее интересных маршрутов в районе;  5) разработка  туристического путеводителя экскурсионных маршрутов образовательной направленности для родителей и детей дошкольного возраста в виде карт и буклетов «Маршруты выходного дня»;  </vt:lpstr>
      <vt:lpstr>Презентация PowerPoint</vt:lpstr>
      <vt:lpstr>Программа реализации проекта</vt:lpstr>
      <vt:lpstr>Анкетирование</vt:lpstr>
      <vt:lpstr> Результатом реализации проекта стало:  сформированность у детей элементарных представлений о здоровом образе жизни, зимних забавах и видах спорта;  грамотное использование детьми разного спортивного оборудования и физкультурного инвентаря;  осознание ребёнком и родителями необходимости и значимости здорового образа жизни, а также “видение” и реализация путей совершенствования здоровья ребёнка и членов семьи (активный отдых вместе с детьми, посещение кружков, секций оздоровительной направленности);</vt:lpstr>
      <vt:lpstr>Продукт проектной деятельности:  -маршруты выходного дня (серия памяток для родителей); -картотека подвижных игр зимой для детей старшей группы -альбом «Активные зимние выходные всей семьей»;  </vt:lpstr>
      <vt:lpstr>Заключение  Мы предполагаем, что реализации проекта «Активные выходные всей семьей» позволила создать естественную ситуацию общения и практического взаимодействия детей и родителей. Объединить усилия родителей и педагогов по укреплению и сохранению здоровья детей, привлечь родителей к активному участию в жизни своего ребенка, использовать семейные выходные как важный аспект воспитания.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Агаев</dc:creator>
  <cp:lastModifiedBy>Сергей Агаев</cp:lastModifiedBy>
  <cp:revision>20</cp:revision>
  <dcterms:created xsi:type="dcterms:W3CDTF">2020-11-09T04:43:18Z</dcterms:created>
  <dcterms:modified xsi:type="dcterms:W3CDTF">2020-11-26T23:24:42Z</dcterms:modified>
</cp:coreProperties>
</file>