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1" r:id="rId1"/>
  </p:sldMasterIdLst>
  <p:sldIdLst>
    <p:sldId id="256" r:id="rId2"/>
    <p:sldId id="258" r:id="rId3"/>
    <p:sldId id="259" r:id="rId4"/>
    <p:sldId id="260" r:id="rId5"/>
    <p:sldId id="261" r:id="rId6"/>
    <p:sldId id="265" r:id="rId7"/>
    <p:sldId id="266" r:id="rId8"/>
    <p:sldId id="262" r:id="rId9"/>
    <p:sldId id="263" r:id="rId10"/>
    <p:sldId id="264" r:id="rId11"/>
    <p:sldId id="269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06" autoAdjust="0"/>
    <p:restoredTop sz="94660"/>
  </p:normalViewPr>
  <p:slideViewPr>
    <p:cSldViewPr snapToGrid="0">
      <p:cViewPr varScale="1">
        <p:scale>
          <a:sx n="87" d="100"/>
          <a:sy n="87" d="100"/>
        </p:scale>
        <p:origin x="63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pPr/>
              <a:t>4/6/2023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377500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pPr/>
              <a:t>4/6/2023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93381"/>
      </p:ext>
    </p:extLst>
  </p:cSld>
  <p:clrMapOvr>
    <a:masterClrMapping/>
  </p:clrMapOvr>
  <p:transition spd="slow">
    <p:cover/>
  </p:transition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pPr/>
              <a:t>4/6/2023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5904618"/>
      </p:ext>
    </p:extLst>
  </p:cSld>
  <p:clrMapOvr>
    <a:masterClrMapping/>
  </p:clrMapOvr>
  <p:transition spd="slow">
    <p:cover/>
  </p:transition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pPr/>
              <a:t>4/6/2023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283676"/>
      </p:ext>
    </p:extLst>
  </p:cSld>
  <p:clrMapOvr>
    <a:masterClrMapping/>
  </p:clrMapOvr>
  <p:transition spd="slow">
    <p:cover/>
  </p:transition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pPr/>
              <a:t>4/6/2023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52970965"/>
      </p:ext>
    </p:extLst>
  </p:cSld>
  <p:clrMapOvr>
    <a:masterClrMapping/>
  </p:clrMapOvr>
  <p:transition spd="slow">
    <p:cover/>
  </p:transition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pPr/>
              <a:t>4/6/2023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038218"/>
      </p:ext>
    </p:extLst>
  </p:cSld>
  <p:clrMapOvr>
    <a:masterClrMapping/>
  </p:clrMapOvr>
  <p:transition spd="slow">
    <p:cover/>
  </p:transition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pPr/>
              <a:t>4/6/2023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705603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pPr/>
              <a:t>4/6/2023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057290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pPr/>
              <a:t>4/6/2023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106783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pPr/>
              <a:t>4/6/2023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78236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pPr/>
              <a:t>4/6/2023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115125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pPr/>
              <a:t>4/6/2023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911772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pPr/>
              <a:t>4/6/2023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86900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pPr/>
              <a:t>4/6/2023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516610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BBEA6-7C60-4B02-AE87-00D78D8422AF}" type="datetimeFigureOut">
              <a:rPr lang="en-US" smtClean="0"/>
              <a:pPr/>
              <a:t>4/6/2023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828719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pPr/>
              <a:t>4/6/2023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922536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24D31-43A5-475A-80CF-332C9F6DCF35}" type="datetimeFigureOut">
              <a:rPr lang="en-US" smtClean="0"/>
              <a:pPr/>
              <a:t>4/6/2023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155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p:transition spd="slow">
    <p:cover/>
  </p:transition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2137893"/>
            <a:ext cx="7044505" cy="1249251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Проект </a:t>
            </a:r>
            <a:br>
              <a:rPr lang="ru-RU" sz="4000" dirty="0" smtClean="0"/>
            </a:br>
            <a:r>
              <a:rPr lang="ru-RU" sz="4000" dirty="0" smtClean="0"/>
              <a:t>«Вместе с семьей воспитываем будущих защитников России»</a:t>
            </a:r>
            <a:br>
              <a:rPr lang="ru-RU" sz="4000" dirty="0" smtClean="0"/>
            </a:br>
            <a:r>
              <a:rPr lang="ru-RU" sz="4000" dirty="0"/>
              <a:t> </a:t>
            </a:r>
            <a:r>
              <a:rPr lang="ru-RU" sz="4000" dirty="0" smtClean="0"/>
              <a:t>с 9.02-28.02 </a:t>
            </a:r>
            <a:r>
              <a:rPr lang="ru-RU" sz="4000" dirty="0" smtClean="0"/>
              <a:t>2020г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66071" y="4098275"/>
            <a:ext cx="5307931" cy="1049457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Подготовила  воспитатель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Шевченко О.В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97" y="3121278"/>
            <a:ext cx="2511380" cy="3348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43275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Чтение книг о героях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855" y="1351619"/>
            <a:ext cx="6735441" cy="5396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2219446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7123" y="0"/>
            <a:ext cx="8596668" cy="866274"/>
          </a:xfrm>
        </p:spPr>
        <p:txBody>
          <a:bodyPr/>
          <a:lstStyle/>
          <a:p>
            <a:pPr algn="ctr"/>
            <a:r>
              <a:rPr lang="ru-RU" b="1" dirty="0" smtClean="0"/>
              <a:t>Музыкальное развлечение</a:t>
            </a:r>
            <a:endParaRPr lang="ru-RU" b="1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50"/>
          <a:stretch/>
        </p:blipFill>
        <p:spPr>
          <a:xfrm>
            <a:off x="147462" y="866274"/>
            <a:ext cx="3267514" cy="32266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739" y="3602356"/>
            <a:ext cx="4533364" cy="34000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253" y="975443"/>
            <a:ext cx="5348163" cy="30083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36970600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/>
              <a:t>П</a:t>
            </a:r>
            <a:r>
              <a:rPr lang="ru-RU" sz="4000" dirty="0" smtClean="0"/>
              <a:t>ословицы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3600" dirty="0"/>
              <a:t>Человек без Родины- соловей без песни.</a:t>
            </a:r>
          </a:p>
          <a:p>
            <a:r>
              <a:rPr lang="ru-RU" sz="3600" dirty="0"/>
              <a:t>Родина –Мать, умей за ней постоять</a:t>
            </a:r>
          </a:p>
          <a:p>
            <a:r>
              <a:rPr lang="ru-RU" sz="3600" dirty="0"/>
              <a:t>Для родины своей ни сил, ни жизни не жалей.</a:t>
            </a:r>
          </a:p>
          <a:p>
            <a:r>
              <a:rPr lang="ru-RU" sz="3600" dirty="0"/>
              <a:t>Смелый солдат –города берет.</a:t>
            </a:r>
          </a:p>
          <a:p>
            <a:r>
              <a:rPr lang="ru-RU" sz="3600" dirty="0"/>
              <a:t> </a:t>
            </a:r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6082228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2353" y="3138749"/>
            <a:ext cx="3366631" cy="37718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Цель проекта достигнута :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7335" y="3138749"/>
            <a:ext cx="8596668" cy="2249099"/>
          </a:xfrm>
        </p:spPr>
        <p:txBody>
          <a:bodyPr>
            <a:noAutofit/>
          </a:bodyPr>
          <a:lstStyle/>
          <a:p>
            <a:r>
              <a:rPr lang="ru-RU" sz="4000" dirty="0" smtClean="0"/>
              <a:t>Вместе с семьей мы продолжаем воспитывать любовь к Родине, </a:t>
            </a:r>
            <a:r>
              <a:rPr lang="ru-RU" sz="4000" dirty="0" err="1" smtClean="0"/>
              <a:t>возрасла</a:t>
            </a:r>
            <a:r>
              <a:rPr lang="ru-RU" sz="4000" dirty="0" smtClean="0"/>
              <a:t> </a:t>
            </a:r>
            <a:r>
              <a:rPr lang="ru-RU" sz="4000" dirty="0" err="1" smtClean="0"/>
              <a:t>познательная</a:t>
            </a:r>
            <a:r>
              <a:rPr lang="ru-RU" sz="4000" dirty="0" smtClean="0"/>
              <a:t> активность детей  к данной теме, закрепилась их гендерная ориентация.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426736130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Актуальность: Тревожная тенденция в обществе, мода на не традиционную гендерную ориентацию, а также  списочный состав группы из которых 12 мальчиков.</a:t>
            </a:r>
            <a:endParaRPr lang="ru-RU" sz="32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643944" y="3258355"/>
            <a:ext cx="8630059" cy="2783007"/>
          </a:xfrm>
        </p:spPr>
        <p:txBody>
          <a:bodyPr/>
          <a:lstStyle/>
          <a:p>
            <a:r>
              <a:rPr lang="ru-RU" dirty="0" smtClean="0"/>
              <a:t>Цель: Вместе с родителями дать знания о том, что мальчики это будущие защитники нашей Родины, кто защищает нашу Родину, рода войск. Почему мальчики должны быть  сильными, ловкими, смелыми ,здоровыми. Воспитывать патриотизм, любовь к своей Родине, желание служить в рядах Российской Армии.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84442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2766" y="269076"/>
            <a:ext cx="8596668" cy="1320800"/>
          </a:xfrm>
        </p:spPr>
        <p:txBody>
          <a:bodyPr/>
          <a:lstStyle/>
          <a:p>
            <a:pPr algn="ctr"/>
            <a:r>
              <a:rPr lang="ru-RU" dirty="0" smtClean="0"/>
              <a:t>Сюжетно-ролевые игры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06" y="1980446"/>
            <a:ext cx="2911077" cy="3881437"/>
          </a:xfr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627" y="1980446"/>
            <a:ext cx="4063788" cy="358359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717" y="2404275"/>
            <a:ext cx="3647910" cy="273593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609486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Творческая мастерская 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31" y="2160983"/>
            <a:ext cx="4605006" cy="3453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Оригами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123" y="2160983"/>
            <a:ext cx="4870874" cy="3653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Объект 9"/>
          <p:cNvSpPr>
            <a:spLocks noGrp="1"/>
          </p:cNvSpPr>
          <p:nvPr>
            <p:ph sz="quarter" idx="4"/>
          </p:nvPr>
        </p:nvSpPr>
        <p:spPr>
          <a:xfrm>
            <a:off x="6371752" y="1972571"/>
            <a:ext cx="4185617" cy="330411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97916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8708" y="888641"/>
            <a:ext cx="8596668" cy="8872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Знакомство с символами 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" r="3299"/>
          <a:stretch/>
        </p:blipFill>
        <p:spPr>
          <a:xfrm rot="5400000">
            <a:off x="524347" y="1426773"/>
            <a:ext cx="3625512" cy="3980394"/>
          </a:xfrm>
        </p:spPr>
      </p:pic>
      <p:sp>
        <p:nvSpPr>
          <p:cNvPr id="8" name="Прямоугольник 7"/>
          <p:cNvSpPr/>
          <p:nvPr/>
        </p:nvSpPr>
        <p:spPr>
          <a:xfrm>
            <a:off x="4327300" y="1582341"/>
            <a:ext cx="481669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Цели:</a:t>
            </a:r>
          </a:p>
          <a:p>
            <a:r>
              <a:rPr lang="ru-RU" dirty="0"/>
              <a:t>•	Познакомить детей с государственными символами России. Учить узнавать их среди других символов.</a:t>
            </a:r>
          </a:p>
          <a:p>
            <a:r>
              <a:rPr lang="ru-RU" dirty="0"/>
              <a:t>•	Продолжать знакомить с символами, учить понимать знаки.</a:t>
            </a:r>
          </a:p>
          <a:p>
            <a:r>
              <a:rPr lang="ru-RU" dirty="0"/>
              <a:t>•	Закрепить знания детей о Москве – столице России, воспитывать чувство гордости и уважения к своему народу.</a:t>
            </a:r>
          </a:p>
          <a:p>
            <a:r>
              <a:rPr lang="ru-RU" dirty="0"/>
              <a:t>•	Расширять запас слов детей, совершенствовать умение использовать в речи сложные предложения, закреплять умение отвечать на вопросы, воспитывать культуру речевого общения.</a:t>
            </a:r>
          </a:p>
        </p:txBody>
      </p:sp>
    </p:spTree>
    <p:extLst>
      <p:ext uri="{BB962C8B-B14F-4D97-AF65-F5344CB8AC3E}">
        <p14:creationId xmlns:p14="http://schemas.microsoft.com/office/powerpoint/2010/main" val="40514773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1292" y="88461"/>
            <a:ext cx="8596668" cy="840598"/>
          </a:xfrm>
        </p:spPr>
        <p:txBody>
          <a:bodyPr/>
          <a:lstStyle/>
          <a:p>
            <a:pPr algn="ctr"/>
            <a:r>
              <a:rPr lang="ru-RU" dirty="0" smtClean="0"/>
              <a:t>Рисование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67638">
            <a:off x="482558" y="4199342"/>
            <a:ext cx="3191534" cy="2619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3" b="9656"/>
          <a:stretch/>
        </p:blipFill>
        <p:spPr>
          <a:xfrm rot="16200000">
            <a:off x="3542233" y="2407155"/>
            <a:ext cx="4398201" cy="3575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88774" y="951697"/>
            <a:ext cx="3327796" cy="2495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165237" y="3995554"/>
            <a:ext cx="3739040" cy="2804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4730" y="1145398"/>
            <a:ext cx="3294978" cy="2471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80688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6329" y="298698"/>
            <a:ext cx="8596668" cy="1320800"/>
          </a:xfrm>
        </p:spPr>
        <p:txBody>
          <a:bodyPr/>
          <a:lstStyle/>
          <a:p>
            <a:pPr algn="ctr"/>
            <a:r>
              <a:rPr lang="ru-RU" dirty="0" smtClean="0"/>
              <a:t>Настольные игры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4" r="11272"/>
          <a:stretch/>
        </p:blipFill>
        <p:spPr>
          <a:xfrm rot="16200000">
            <a:off x="3462855" y="1355287"/>
            <a:ext cx="3769898" cy="5069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0532312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Задание на дом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8" r="22350"/>
          <a:stretch/>
        </p:blipFill>
        <p:spPr>
          <a:xfrm>
            <a:off x="6264443" y="208546"/>
            <a:ext cx="3248153" cy="2979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31" y="2387712"/>
            <a:ext cx="2827172" cy="3210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1" t="8111" r="8445" b="19756"/>
          <a:stretch/>
        </p:blipFill>
        <p:spPr>
          <a:xfrm>
            <a:off x="3914272" y="3589149"/>
            <a:ext cx="4604085" cy="2958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8" b="13262"/>
          <a:stretch/>
        </p:blipFill>
        <p:spPr>
          <a:xfrm>
            <a:off x="9512596" y="3002057"/>
            <a:ext cx="2339107" cy="3366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776956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Встреча  с родителями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94" y="2523958"/>
            <a:ext cx="2911077" cy="3881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758" y="2254820"/>
            <a:ext cx="5258647" cy="3943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5550803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168</TotalTime>
  <Words>257</Words>
  <Application>Microsoft Office PowerPoint</Application>
  <PresentationFormat>Широкоэкранный</PresentationFormat>
  <Paragraphs>28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Trebuchet MS</vt:lpstr>
      <vt:lpstr>Wingdings 3</vt:lpstr>
      <vt:lpstr>Грань</vt:lpstr>
      <vt:lpstr>Проект  «Вместе с семьей воспитываем будущих защитников России»  с 9.02-28.02 2020г</vt:lpstr>
      <vt:lpstr>Актуальность: Тревожная тенденция в обществе, мода на не традиционную гендерную ориентацию, а также  списочный состав группы из которых 12 мальчиков.</vt:lpstr>
      <vt:lpstr>Сюжетно-ролевые игры</vt:lpstr>
      <vt:lpstr>Творческая мастерская </vt:lpstr>
      <vt:lpstr>Знакомство с символами </vt:lpstr>
      <vt:lpstr>Рисование </vt:lpstr>
      <vt:lpstr>Настольные игры </vt:lpstr>
      <vt:lpstr>Задание на дом </vt:lpstr>
      <vt:lpstr>Встреча  с родителями</vt:lpstr>
      <vt:lpstr>Чтение книг о героях</vt:lpstr>
      <vt:lpstr>Музыкальное развлечение</vt:lpstr>
      <vt:lpstr>Пословицы</vt:lpstr>
      <vt:lpstr>Цель проекта достигнута :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 «Вместе с семьей воспитываем будущих защитников России»  с 9.02-28.02 2017г</dc:title>
  <dc:creator>Екатерина</dc:creator>
  <cp:lastModifiedBy>Admin</cp:lastModifiedBy>
  <cp:revision>22</cp:revision>
  <dcterms:created xsi:type="dcterms:W3CDTF">2017-04-03T01:54:15Z</dcterms:created>
  <dcterms:modified xsi:type="dcterms:W3CDTF">2023-04-06T14:16:46Z</dcterms:modified>
</cp:coreProperties>
</file>