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8" r:id="rId3"/>
    <p:sldId id="259" r:id="rId4"/>
    <p:sldId id="269" r:id="rId5"/>
    <p:sldId id="273" r:id="rId6"/>
    <p:sldId id="260" r:id="rId7"/>
    <p:sldId id="256" r:id="rId8"/>
    <p:sldId id="262" r:id="rId9"/>
    <p:sldId id="261" r:id="rId10"/>
    <p:sldId id="264" r:id="rId11"/>
    <p:sldId id="265" r:id="rId12"/>
    <p:sldId id="270" r:id="rId13"/>
    <p:sldId id="267" r:id="rId14"/>
    <p:sldId id="271" r:id="rId15"/>
    <p:sldId id="26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68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2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987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0192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38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394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866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519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81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15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5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87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93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16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16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10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78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E2ABEA9-1666-4FDE-854A-AC4FD9F4CA4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90DB988-9994-4011-AADE-B6D886C3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547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867833"/>
            <a:ext cx="11887200" cy="150706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Солевое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b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формирование </a:t>
            </a:r>
            <a:r>
              <a:rPr lang="ru-RU" sz="48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зож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дошкольном учреждении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5497" y="3242733"/>
            <a:ext cx="9798502" cy="3615267"/>
          </a:xfrm>
        </p:spPr>
        <p:txBody>
          <a:bodyPr/>
          <a:lstStyle/>
          <a:p>
            <a:r>
              <a:rPr lang="ru-RU" dirty="0" smtClean="0">
                <a:solidFill>
                  <a:schemeClr val="accent6"/>
                </a:solidFill>
              </a:rPr>
              <a:t>Подготовила </a:t>
            </a:r>
            <a:r>
              <a:rPr lang="ru-RU" dirty="0" err="1" smtClean="0">
                <a:solidFill>
                  <a:schemeClr val="accent6"/>
                </a:solidFill>
              </a:rPr>
              <a:t>Агаева</a:t>
            </a:r>
            <a:r>
              <a:rPr lang="ru-RU" dirty="0" smtClean="0">
                <a:solidFill>
                  <a:schemeClr val="accent6"/>
                </a:solidFill>
              </a:rPr>
              <a:t> Наталья  Юрьевна, воспитатель </a:t>
            </a:r>
            <a:endParaRPr lang="ru-RU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Иркутска детский сад №171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80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001" y="90054"/>
            <a:ext cx="4444298" cy="66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6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433821"/>
            <a:ext cx="4600033" cy="81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91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122"/>
            <a:ext cx="12348927" cy="819640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1421" y="135802"/>
            <a:ext cx="6590923" cy="672219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Солевое закаливание, как и любое другое воздействие, применяемое к ребенку, имеет положительный эффект лишь в том случае, если проводится с учетом возрастных, индивидуальных особенностей, а также наилучших условий жизни и выбора безопасных и качественных способов данного метода. </a:t>
            </a:r>
          </a:p>
        </p:txBody>
      </p:sp>
    </p:spTree>
    <p:extLst>
      <p:ext uri="{BB962C8B-B14F-4D97-AF65-F5344CB8AC3E}">
        <p14:creationId xmlns:p14="http://schemas.microsoft.com/office/powerpoint/2010/main" val="1463089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495" y="-2111953"/>
            <a:ext cx="12523495" cy="89699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771841"/>
            <a:ext cx="7453745" cy="1507067"/>
          </a:xfrm>
        </p:spPr>
        <p:txBody>
          <a:bodyPr>
            <a:noAutofit/>
          </a:bodyPr>
          <a:lstStyle/>
          <a:p>
            <a:pPr marL="285750" lvl="0" indent="-285750">
              <a:spcBef>
                <a:spcPct val="20000"/>
              </a:spcBef>
              <a:spcAft>
                <a:spcPts val="600"/>
              </a:spcAft>
            </a:pPr>
            <a:r>
              <a:rPr lang="ru-RU" sz="2800" cap="none" dirty="0" smtClean="0">
                <a:ln>
                  <a:noFill/>
                </a:ln>
                <a:solidFill>
                  <a:srgbClr val="000000"/>
                </a:solidFill>
                <a:latin typeface="Times New Roman, serif"/>
                <a:ea typeface="+mn-ea"/>
                <a:cs typeface="+mn-cs"/>
              </a:rPr>
              <a:t>   Данный </a:t>
            </a:r>
            <a:r>
              <a:rPr lang="ru-RU" sz="2800" cap="none" dirty="0">
                <a:ln>
                  <a:noFill/>
                </a:ln>
                <a:solidFill>
                  <a:srgbClr val="000000"/>
                </a:solidFill>
                <a:latin typeface="Times New Roman, serif"/>
                <a:ea typeface="+mn-ea"/>
                <a:cs typeface="+mn-cs"/>
              </a:rPr>
              <a:t>метод закаливания доступен и прост, не требует </a:t>
            </a:r>
            <a:r>
              <a:rPr lang="ru-RU" sz="2800" cap="none" dirty="0" smtClean="0">
                <a:ln>
                  <a:noFill/>
                </a:ln>
                <a:solidFill>
                  <a:srgbClr val="000000"/>
                </a:solidFill>
                <a:latin typeface="Times New Roman, serif"/>
                <a:ea typeface="+mn-ea"/>
                <a:cs typeface="+mn-cs"/>
              </a:rPr>
              <a:t>больших</a:t>
            </a:r>
            <a:br>
              <a:rPr lang="ru-RU" sz="2800" cap="none" dirty="0" smtClean="0">
                <a:ln>
                  <a:noFill/>
                </a:ln>
                <a:solidFill>
                  <a:srgbClr val="000000"/>
                </a:solidFill>
                <a:latin typeface="Times New Roman, serif"/>
                <a:ea typeface="+mn-ea"/>
                <a:cs typeface="+mn-cs"/>
              </a:rPr>
            </a:br>
            <a:r>
              <a:rPr lang="ru-RU" sz="2800" cap="none" dirty="0" smtClean="0">
                <a:ln>
                  <a:noFill/>
                </a:ln>
                <a:solidFill>
                  <a:srgbClr val="000000"/>
                </a:solidFill>
                <a:latin typeface="Times New Roman, serif"/>
                <a:ea typeface="+mn-ea"/>
                <a:cs typeface="+mn-cs"/>
              </a:rPr>
              <a:t> </a:t>
            </a:r>
            <a:r>
              <a:rPr lang="ru-RU" sz="2800" cap="none" dirty="0">
                <a:ln>
                  <a:noFill/>
                </a:ln>
                <a:solidFill>
                  <a:srgbClr val="000000"/>
                </a:solidFill>
                <a:latin typeface="Times New Roman, serif"/>
                <a:ea typeface="+mn-ea"/>
                <a:cs typeface="+mn-cs"/>
              </a:rPr>
              <a:t>материальных затрат и времени, доставляет удовольствие детям. А самое главное обладает выраженным эффектом, играет существенную роль в профилактике простудных заболеваний у детей.</a:t>
            </a:r>
            <a:r>
              <a:rPr lang="ru-RU" sz="2800" cap="none" dirty="0">
                <a:ln>
                  <a:noFill/>
                </a:ln>
                <a:solidFill>
                  <a:srgbClr val="000000"/>
                </a:solidFill>
                <a:latin typeface="Open Sans"/>
                <a:ea typeface="+mn-ea"/>
                <a:cs typeface="+mn-cs"/>
              </a:rPr>
              <a:t/>
            </a:r>
            <a:br>
              <a:rPr lang="ru-RU" sz="2800" cap="none" dirty="0">
                <a:ln>
                  <a:noFill/>
                </a:ln>
                <a:solidFill>
                  <a:srgbClr val="000000"/>
                </a:solidFill>
                <a:latin typeface="Open Sans"/>
                <a:ea typeface="+mn-ea"/>
                <a:cs typeface="+mn-cs"/>
              </a:rPr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782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37" y="0"/>
            <a:ext cx="12376727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1322" y="855599"/>
            <a:ext cx="8442037" cy="6493163"/>
          </a:xfrm>
        </p:spPr>
        <p:txBody>
          <a:bodyPr>
            <a:normAutofit fontScale="47500" lnSpcReduction="20000"/>
          </a:bodyPr>
          <a:lstStyle/>
          <a:p>
            <a:pPr lvl="8"/>
            <a:r>
              <a:rPr lang="ru-RU" sz="6700" dirty="0" smtClean="0">
                <a:solidFill>
                  <a:schemeClr val="bg1"/>
                </a:solidFill>
              </a:rPr>
              <a:t>Солевое закаливание, как метод формирования ЗОЖ </a:t>
            </a:r>
            <a:r>
              <a:rPr lang="ru-RU" sz="6700" dirty="0" smtClean="0">
                <a:solidFill>
                  <a:schemeClr val="bg1"/>
                </a:solidFill>
              </a:rPr>
              <a:t>повысил комплексную </a:t>
            </a:r>
            <a:r>
              <a:rPr lang="ru-RU" sz="6700" dirty="0">
                <a:solidFill>
                  <a:schemeClr val="bg1"/>
                </a:solidFill>
              </a:rPr>
              <a:t>оценку состояния здоровья </a:t>
            </a:r>
            <a:r>
              <a:rPr lang="ru-RU" sz="6700" dirty="0" smtClean="0">
                <a:solidFill>
                  <a:schemeClr val="bg1"/>
                </a:solidFill>
              </a:rPr>
              <a:t>всех участников образовательного процесса.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2" y="371193"/>
            <a:ext cx="4829835" cy="36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98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8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5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543"/>
            <a:ext cx="12192000" cy="68965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4630" y="778042"/>
            <a:ext cx="6296528" cy="41486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Закаливание - одно из важнейших слагаемых здорового образа жизни. Закаливание благоприятно действует на весь организм: повышает тонус нервной системы, улучшает кровообращение и обмен веществ.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24149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75"/>
            <a:ext cx="12192000" cy="71437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842" y="100263"/>
            <a:ext cx="11494168" cy="3615267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Закаливание </a:t>
            </a:r>
            <a:r>
              <a:rPr lang="ru-RU" sz="2400" b="1" dirty="0"/>
              <a:t>следует начинать с самого раннего детства и продолжать в течение всей жизни, видоизменяя формы и методы его применения в зависимости от возраста.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19" y="4538073"/>
            <a:ext cx="2377646" cy="17923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358" y="3540794"/>
            <a:ext cx="3385887" cy="2257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111" y="3540794"/>
            <a:ext cx="48006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5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482" y="-307820"/>
            <a:ext cx="12128625" cy="909646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031" y="1385181"/>
            <a:ext cx="8664166" cy="4464030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Цель </a:t>
            </a:r>
            <a:r>
              <a:rPr lang="ru-RU" sz="3200" dirty="0" smtClean="0">
                <a:solidFill>
                  <a:schemeClr val="bg1"/>
                </a:solidFill>
              </a:rPr>
              <a:t>солевого закаливания </a:t>
            </a:r>
            <a:r>
              <a:rPr lang="ru-RU" sz="3200" dirty="0">
                <a:solidFill>
                  <a:schemeClr val="bg1"/>
                </a:solidFill>
              </a:rPr>
              <a:t>заключается в повышении выносливости детского организма к многообразным влияниям внешней среды и воспитании способности организма быстро и без вреда для здоровья приспособиться к неблагоприятным воздействиям средствами самозащиты. </a:t>
            </a:r>
          </a:p>
        </p:txBody>
      </p:sp>
    </p:spTree>
    <p:extLst>
      <p:ext uri="{BB962C8B-B14F-4D97-AF65-F5344CB8AC3E}">
        <p14:creationId xmlns:p14="http://schemas.microsoft.com/office/powerpoint/2010/main" val="498696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4292" y="1130048"/>
            <a:ext cx="8534400" cy="361526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задача: осуществлять комплексный подход к оздоровлению дошкольника средствами природы с учетом уровня его индивидуального здоровья при активном включении ребенка в процесс его формирования.</a:t>
            </a:r>
          </a:p>
          <a:p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32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867"/>
            <a:ext cx="12192000" cy="70348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5704" y="519546"/>
            <a:ext cx="10200592" cy="3719945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, serif"/>
              </a:rPr>
              <a:t> Закаливание проводится после дневного сна под наблюдением воспитателя.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, serif"/>
              </a:rPr>
              <a:t>Механизм действия: Механический и химический через </a:t>
            </a:r>
            <a:r>
              <a:rPr lang="ru-RU" dirty="0" err="1">
                <a:solidFill>
                  <a:srgbClr val="000000"/>
                </a:solidFill>
                <a:latin typeface="Times New Roman, serif"/>
              </a:rPr>
              <a:t>термо</a:t>
            </a:r>
            <a:r>
              <a:rPr lang="ru-RU" dirty="0">
                <a:solidFill>
                  <a:srgbClr val="000000"/>
                </a:solidFill>
                <a:latin typeface="Times New Roman, serif"/>
              </a:rPr>
              <a:t>- и хеморецепторы кожи стоп ног. Солевой раствор раздражает хеморецепторы, вызывая расширение «игру», периферических сосудов стоп. Рефлекторно усиливается теплообразование, увеличивается прилив крови к нижним конечностям и стопам, длительное время сохраняется тепло. Механические действия возникают в результате раздражения биологических точек на подошве.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91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801" y="3545668"/>
            <a:ext cx="9991809" cy="297180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Метод </a:t>
            </a:r>
            <a:r>
              <a:rPr lang="ru-RU" sz="2000" b="1" dirty="0">
                <a:solidFill>
                  <a:srgbClr val="002060"/>
                </a:solidFill>
              </a:rPr>
              <a:t>солевого закаливания показан всем детям дошкольного возраста.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Процедура </a:t>
            </a:r>
            <a:r>
              <a:rPr lang="ru-RU" sz="2000" b="1" dirty="0">
                <a:solidFill>
                  <a:srgbClr val="002060"/>
                </a:solidFill>
              </a:rPr>
              <a:t>состоит в следующем: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Берутся три полотенца.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Первое </a:t>
            </a:r>
            <a:r>
              <a:rPr lang="ru-RU" sz="2000" b="1" dirty="0">
                <a:solidFill>
                  <a:srgbClr val="002060"/>
                </a:solidFill>
              </a:rPr>
              <a:t>полотенце опускается в солевой раствор (на 1 л воды 90 г соли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Второе </a:t>
            </a:r>
            <a:r>
              <a:rPr lang="ru-RU" sz="2000" b="1" dirty="0">
                <a:solidFill>
                  <a:srgbClr val="002060"/>
                </a:solidFill>
              </a:rPr>
              <a:t>полотенце, намоченное в пресной воде комнатной температуры, кладется рядом с первым.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Третье </a:t>
            </a:r>
            <a:r>
              <a:rPr lang="ru-RU" sz="2000" b="1" dirty="0">
                <a:solidFill>
                  <a:srgbClr val="002060"/>
                </a:solidFill>
              </a:rPr>
              <a:t>полотенце остаётся сухим.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Ребёнок встаёт ногами на первое полотенце, выполняет притопывание и т. д. в течении 4 – 5 минут, затем переходит на второе полотенце, стирает соль с подошвы ног, будто бы он пришёл с улицы, и вытирает ноги о половик, а затем переходит на сухое полотенце и вытирает ступни ног насухо.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Важным моментом при проведении закаливания на солевых дорожках является то, что стопа должна быть предварительно разогрета. С этой целью используются </a:t>
            </a:r>
            <a:r>
              <a:rPr lang="ru-RU" sz="2000" b="1" dirty="0" err="1">
                <a:solidFill>
                  <a:srgbClr val="002060"/>
                </a:solidFill>
              </a:rPr>
              <a:t>массажеры</a:t>
            </a:r>
            <a:r>
              <a:rPr lang="ru-RU" sz="2000" b="1" dirty="0">
                <a:solidFill>
                  <a:srgbClr val="002060"/>
                </a:solidFill>
              </a:rPr>
              <a:t> для стоп, различные коврики и массажные </a:t>
            </a:r>
            <a:r>
              <a:rPr lang="ru-RU" sz="2000" b="1" dirty="0" smtClean="0">
                <a:solidFill>
                  <a:srgbClr val="002060"/>
                </a:solidFill>
              </a:rPr>
              <a:t>дорожки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465861"/>
            <a:ext cx="10280072" cy="57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84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344" y="-654627"/>
            <a:ext cx="4712941" cy="83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458</TotalTime>
  <Words>209</Words>
  <Application>Microsoft Office PowerPoint</Application>
  <PresentationFormat>Широкоэкранный</PresentationFormat>
  <Paragraphs>22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Century Gothic</vt:lpstr>
      <vt:lpstr>Open Sans</vt:lpstr>
      <vt:lpstr>Times New Roman</vt:lpstr>
      <vt:lpstr>Times New Roman, serif</vt:lpstr>
      <vt:lpstr>Wingdings 3</vt:lpstr>
      <vt:lpstr>Сектор</vt:lpstr>
      <vt:lpstr>    Солевое закаливание как формирование зож в дошкольном учреждении.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солевого закаливания показан всем детям дошкольного возраста. Процедура состоит в следующем:  Берутся три полотенца. Первое полотенце опускается в солевой раствор (на 1 л воды 90 г соли) Второе полотенце, намоченное в пресной воде комнатной температуры, кладется рядом с первым. Третье полотенце остаётся сухим.  Ребёнок встаёт ногами на первое полотенце, выполняет притопывание и т. д. в течении 4 – 5 минут, затем переходит на второе полотенце, стирает соль с подошвы ног, будто бы он пришёл с улицы, и вытирает ноги о половик, а затем переходит на сухое полотенце и вытирает ступни ног насухо.   Важным моментом при проведении закаливания на солевых дорожках является то, что стопа должна быть предварительно разогрета. С этой целью используются массажеры для стоп, различные коврики и массажные дорожки.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Данный метод закаливания доступен и прост, не требует больших  материальных затрат и времени, доставляет удовольствие детям. А самое главное обладает выраженным эффектом, играет существенную роль в профилактике простудных заболеваний у детей.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Учетная запись Майкрософт</cp:lastModifiedBy>
  <cp:revision>19</cp:revision>
  <dcterms:created xsi:type="dcterms:W3CDTF">2019-04-26T05:54:10Z</dcterms:created>
  <dcterms:modified xsi:type="dcterms:W3CDTF">2023-03-22T04:49:00Z</dcterms:modified>
</cp:coreProperties>
</file>