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8BE8C5-E1EF-9B8E-8451-2FE57D2E7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2C37A40-AEA0-8EEC-7A2E-744AF8DB8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9001ED7-03C7-5C67-EAE7-2AAEBEDF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60F-656B-4452-ABB8-B58064DCB34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40669F-6D8C-835C-2A0A-645EC25B6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4B530B-E5C6-9096-7810-A3880ABF0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001E-E1B8-4153-8BAF-69F7A0AF7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78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A881E3-2E62-AD67-32E4-6E2BDB8DF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B921DF-8DFA-2506-A37D-B92E0267F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669A5C-D29D-0CFA-E04C-5308B55A9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60F-656B-4452-ABB8-B58064DCB34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3D0032-B302-A3E8-462E-878A3AE1D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BFA866-0B3D-9916-FF4F-2D3883FC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001E-E1B8-4153-8BAF-69F7A0AF7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11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E3498B0-357E-C8B8-CDF1-06A437D53F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9E6D368-0709-831C-71DB-5EDB754D9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20882C-D4C3-7CAB-237C-E794A9AC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60F-656B-4452-ABB8-B58064DCB34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44CE25C-23D6-A35C-370B-02E1727C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B96147D-EC11-9203-CCCC-5B19B7C2E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001E-E1B8-4153-8BAF-69F7A0AF7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427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A1DE20-63B2-30CF-62AA-9A41928D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6BEC3B8-D224-06D5-4232-9D52EC5CB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ED3B76-5F86-71D3-68C2-5643A48D2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60F-656B-4452-ABB8-B58064DCB34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28645D-4AE6-82C8-F2CC-BCBF7446B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5C3E48-8A11-DC94-4060-308F769DB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001E-E1B8-4153-8BAF-69F7A0AF7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16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142824-7E5F-2814-5ECC-F36DDB59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4B0A784-5E49-06F5-3D16-AC2EB3BF3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F5659E-9992-E122-19D1-0A5C4F42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60F-656B-4452-ABB8-B58064DCB34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A5F7C-4C41-545D-BF85-A2568AFA6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5C6B45-F3FA-E646-777F-9A0FFCDCD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001E-E1B8-4153-8BAF-69F7A0AF7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104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99B07A-7DB5-B916-E160-2B9421D2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D0413F4-332B-FB6D-3986-BC9A39B7A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EDA2600-A521-BB4B-5ABA-15A05DC5B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DECCAE-9510-243E-A0E0-777C98204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60F-656B-4452-ABB8-B58064DCB34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E1CCFE8-D0BC-C8E0-3BBC-1F1851CB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EB4BE82-1954-F67A-0161-E157C56C6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001E-E1B8-4153-8BAF-69F7A0AF7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76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23530C-A11C-C573-3B02-47DACFDC5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41F34A-0712-D2F1-E472-AACC27B8B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233EB1-8DA4-DB72-6234-774A3EE4F1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464F87D-3C36-1D0D-4D57-C38EB68A0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838E91-34E4-9CB9-4562-B6058D9DF0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C98591D-6E15-76B2-E7B5-8CF7B3F6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60F-656B-4452-ABB8-B58064DCB34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9312AB2-B566-908A-5608-53EC48A53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361DD44-3813-CFB4-BC88-956AD825D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001E-E1B8-4153-8BAF-69F7A0AF7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777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8EA6FD-64FB-B18A-D8E5-0E8C60CAC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DCDC3D7-4081-1E37-65FB-AF30581D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60F-656B-4452-ABB8-B58064DCB34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9E3C09B-B4F5-5577-46F4-64F35AA0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0D5004F-C021-7E0B-A7F6-3AFF072E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001E-E1B8-4153-8BAF-69F7A0AF7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852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A539C96-DDE9-0971-1319-583B2CB5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60F-656B-4452-ABB8-B58064DCB34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08E1113-3EAA-190A-5D5D-26E088EB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F18D5E8-E24E-ACCE-421F-482982CB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001E-E1B8-4153-8BAF-69F7A0AF7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221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725FA8-1172-15C0-DF7E-5767307D6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2F4DB1-F907-2EDF-9A17-75CA50559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5405EC5-CFBF-AF8F-41BD-EB3215476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BD7287A-A5B1-E2D7-573F-0F8DE50B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60F-656B-4452-ABB8-B58064DCB34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28D5BE-C71E-2209-AE25-6C6582B8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6AE3A7-6DD4-0A77-F268-A361EA7F1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001E-E1B8-4153-8BAF-69F7A0AF7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560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959802-5A22-0FC7-772D-7D8F7B56A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EF3B24E-1332-88A9-7CB1-B9F9EB438E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6738422-AB12-55E9-A797-1675E9DEC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1707C7-E4DC-EF6D-EA7E-96241450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60F-656B-4452-ABB8-B58064DCB34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02C6CB3-A2AB-607A-F6AA-45DCAC2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2E03E61-8DDA-6964-9A95-C9A7D506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001E-E1B8-4153-8BAF-69F7A0AF7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330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2A8A75-9317-B743-C5FB-5B9F898A6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43ACC6-6793-CA11-9697-0120ABF7D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1031AC-1E43-BD65-8400-C430BE190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0A60F-656B-4452-ABB8-B58064DCB348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A5969B-1E1C-41D8-D038-AF954F88D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146380-2248-418A-B6A0-BF3E0FF2F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3001E-E1B8-4153-8BAF-69F7A0AF7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28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5072B028-2E54-81AD-ADB5-41AECDF2E1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6F462B-B4CE-E139-2F7F-A5C435049826}"/>
              </a:ext>
            </a:extLst>
          </p:cNvPr>
          <p:cNvSpPr txBox="1"/>
          <p:nvPr/>
        </p:nvSpPr>
        <p:spPr>
          <a:xfrm>
            <a:off x="4795283" y="3429000"/>
            <a:ext cx="2796363" cy="649188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Сделай мед</a:t>
            </a:r>
          </a:p>
        </p:txBody>
      </p:sp>
    </p:spTree>
    <p:extLst>
      <p:ext uri="{BB962C8B-B14F-4D97-AF65-F5344CB8AC3E}">
        <p14:creationId xmlns:p14="http://schemas.microsoft.com/office/powerpoint/2010/main" xmlns="" val="19166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C269573-4DAB-E2C9-FE55-3E0E6A66C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85D36CE-0A57-14CC-609F-4F08F68C7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471377" y="1626782"/>
            <a:ext cx="2665228" cy="199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77B74E-2911-AE86-3627-88B8D182C009}"/>
              </a:ext>
            </a:extLst>
          </p:cNvPr>
          <p:cNvSpPr txBox="1"/>
          <p:nvPr/>
        </p:nvSpPr>
        <p:spPr>
          <a:xfrm>
            <a:off x="2875402" y="88135"/>
            <a:ext cx="8449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Собери пыльцу с цветков. Упражнение «Пчелка» – жужжать при открытом рте, язык за верхними зубами, получается РРР. На каждом цветке жужжим=рычим. 10 цветков – 10 </a:t>
            </a:r>
            <a:r>
              <a:rPr lang="ru-RU" sz="1400" dirty="0" err="1"/>
              <a:t>рычалок</a:t>
            </a:r>
            <a:r>
              <a:rPr lang="ru-RU" sz="1400" dirty="0"/>
              <a:t> получится.</a:t>
            </a:r>
          </a:p>
        </p:txBody>
      </p:sp>
    </p:spTree>
    <p:extLst>
      <p:ext uri="{BB962C8B-B14F-4D97-AF65-F5344CB8AC3E}">
        <p14:creationId xmlns:p14="http://schemas.microsoft.com/office/powerpoint/2010/main" xmlns="" val="41888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0.03241 L 0.00274 0.03241 C 0.01146 0.0169 0.00795 0.01991 0.02097 0.01227 C 0.02617 0.00949 0.03672 0.00463 0.03672 0.00463 C 0.0375 0.00347 0.03828 0.00232 0.03933 0.00139 C 0.04037 0.00069 0.04636 -0.00139 0.04714 -0.00162 C 0.05469 -0.00116 0.06237 -0.00301 0.06979 -3.7037E-7 C 0.07214 0.00093 0.08867 0.01482 0.09336 0.02153 C 0.09584 0.02523 0.09792 0.02986 0.10026 0.03403 C 0.10144 0.03611 0.10235 0.03866 0.10378 0.04028 C 0.10547 0.04236 0.10742 0.04398 0.10899 0.04653 C 0.11133 0.05023 0.11237 0.0544 0.1142 0.0588 C 0.11589 0.06296 0.11745 0.06759 0.1194 0.0713 C 0.12032 0.07269 0.12123 0.07407 0.12201 0.07593 C 0.12696 0.08634 0.12188 0.07708 0.12474 0.08218 " pathEditMode="relative" ptsTypes="AAAAAAAAAAAAAAA">
                                      <p:cBhvr>
                                        <p:cTn id="1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3 0.09005 L 0.12123 0.09005 C 0.11485 0.07569 0.10886 0.06458 0.10469 0.04815 C 0.10287 0.04051 0.1017 0.03264 0.10039 0.02477 C 0.09701 0.00648 0.09766 0.0088 0.09519 -0.01227 C 0.09662 -0.03194 0.09727 -0.05185 0.09948 -0.0713 C 0.10026 -0.07824 0.10222 -0.08472 0.10378 -0.09143 C 0.11016 -0.11829 0.10664 -0.10417 0.11433 -0.12407 C 0.11524 -0.12639 0.11589 -0.1294 0.11693 -0.13171 C 0.11784 -0.13403 0.1194 -0.13565 0.12032 -0.13796 C 0.12136 -0.14028 0.12188 -0.14352 0.12292 -0.1456 C 0.12578 -0.15139 0.12982 -0.15393 0.13347 -0.1581 C 0.13464 -0.15949 0.13555 -0.16157 0.13685 -0.16273 C 0.13972 -0.16528 0.14479 -0.16435 0.1474 -0.16435 " pathEditMode="relative" ptsTypes="AAAAAAAAAAAAAA"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22 -0.1581 L 0.14922 -0.1581 C 0.153 -0.16481 0.15651 -0.17199 0.16055 -0.17824 C 0.16459 -0.18449 0.1694 -0.18912 0.17448 -0.19213 C 0.17735 -0.19398 0.18021 -0.19583 0.18321 -0.19676 C 0.19063 -0.19954 0.19831 -0.20046 0.20586 -0.20139 C 0.21276 -0.20093 0.21992 -0.20185 0.22683 -0.2 C 0.23308 -0.19815 0.2392 -0.19468 0.24506 -0.19074 C 0.24961 -0.1875 0.25938 -0.18125 0.26433 -0.17662 C 0.26771 -0.17361 0.27761 -0.16227 0.28086 -0.1581 C 0.28763 -0.14907 0.2862 -0.14931 0.29219 -0.13958 C 0.29388 -0.13681 0.29571 -0.13426 0.2974 -0.13171 C 0.30196 -0.11806 0.29779 -0.1294 0.30352 -0.11782 C 0.31211 -0.10069 0.30287 -0.11736 0.30964 -0.10532 C 0.3099 -0.10278 0.3099 -0.1 0.31055 -0.09768 C 0.31133 -0.09421 0.31407 -0.08819 0.31407 -0.08819 " pathEditMode="relative" ptsTypes="AAAAAAAAAAAAAAAA">
                                      <p:cBhvr>
                                        <p:cTn id="1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85 -0.08518 L 0.31485 -0.08518 C 0.32006 -0.07593 0.32539 -0.0669 0.33047 -0.05741 C 0.33373 -0.05139 0.33789 -0.0463 0.34011 -0.03889 C 0.35 -0.0044 0.35886 0.0206 0.36446 0.05741 C 0.36966 0.09074 0.37513 0.14074 0.3793 0.17824 C 0.37982 0.18912 0.3806 0.2 0.38099 0.21088 C 0.38177 0.2294 0.38282 0.26667 0.38282 0.26667 C 0.38308 0.2919 0.38373 0.31736 0.38373 0.34259 C 0.38373 0.35255 0.38295 0.36227 0.38282 0.37199 C 0.38269 0.38032 0.38282 0.38866 0.38282 0.39676 " pathEditMode="relative" ptsTypes="AAAAAAAAAAA">
                                      <p:cBhvr>
                                        <p:cTn id="2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373 0.40324 L 0.38373 0.40324 C 0.38203 0.39444 0.37982 0.38588 0.37852 0.37685 C 0.37604 0.35972 0.37513 0.33657 0.37422 0.31944 C 0.37448 0.29977 0.37409 0.28009 0.375 0.26042 C 0.37644 0.2294 0.37969 0.21597 0.38373 0.18611 C 0.38529 0.17477 0.38659 0.16343 0.38815 0.15208 C 0.39115 0.12963 0.39323 0.11597 0.39766 0.09468 C 0.39974 0.08472 0.40378 0.06782 0.40729 0.05903 C 0.4099 0.05232 0.41276 0.04607 0.41602 0.04028 C 0.4168 0.03889 0.41758 0.03704 0.41862 0.03565 C 0.4211 0.03264 0.42826 0.0287 0.42995 0.02801 C 0.43112 0.02755 0.43216 0.02662 0.43347 0.02639 C 0.43542 0.02616 0.4375 0.02639 0.43959 0.02639 " pathEditMode="relative" ptsTypes="AAAAAAAAAAAAAA">
                                      <p:cBhvr>
                                        <p:cTn id="2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98 0.02639 L 0.43698 0.02639 C 0.44766 0.02824 0.45873 0.02801 0.46914 0.03241 C 0.47839 0.03634 0.4819 0.04421 0.4875 0.05417 C 0.48841 0.05718 0.4892 0.06042 0.49011 0.06343 C 0.49219 0.07037 0.49453 0.07639 0.49623 0.08357 C 0.49701 0.08657 0.4974 0.08982 0.49805 0.09306 C 0.49909 0.09815 0.50144 0.10857 0.50144 0.10857 C 0.50183 0.11157 0.50209 0.11458 0.50235 0.11782 C 0.50287 0.12292 0.50404 0.13333 0.50404 0.13333 C 0.50456 0.15139 0.5043 0.17014 0.50756 0.1875 C 0.50834 0.1912 0.50938 0.19468 0.51016 0.19838 C 0.51055 0.20162 0.51055 0.20463 0.51107 0.20764 C 0.51159 0.21111 0.51472 0.21921 0.5155 0.22176 C 0.51849 0.23148 0.51927 0.23843 0.525 0.24653 C 0.52761 0.25 0.53008 0.2544 0.53295 0.25741 C 0.53438 0.2588 0.53594 0.26019 0.53724 0.26204 C 0.53828 0.26319 0.53881 0.26551 0.53985 0.26667 C 0.54154 0.26829 0.54349 0.26829 0.54506 0.26968 C 0.54662 0.27107 0.54805 0.27269 0.54948 0.27431 C 0.55039 0.27546 0.55117 0.27685 0.55209 0.27755 C 0.5543 0.27917 0.55482 0.27894 0.55651 0.27894 " pathEditMode="relative" ptsTypes="AAAAAAAAAAAAAAAAAAAAAA"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21 0.28542 L 0.55821 0.28542 C 0.56224 0.28009 0.56628 0.27477 0.57032 0.26968 C 0.57266 0.26713 0.57513 0.26482 0.57735 0.26204 C 0.58112 0.25694 0.58854 0.24421 0.59128 0.23866 C 0.59766 0.22593 0.59714 0.22431 0.60261 0.21088 C 0.60456 0.20602 0.60664 0.20162 0.60873 0.19699 C 0.60925 0.19375 0.60977 0.19074 0.61042 0.1875 C 0.61211 0.1794 0.61433 0.1713 0.61563 0.16273 C 0.61628 0.15926 0.61706 0.15556 0.61745 0.15185 C 0.61849 0.14259 0.61914 0.13333 0.62006 0.12407 C 0.62032 0.11319 0.62045 0.10232 0.62084 0.09144 C 0.6211 0.08773 0.62136 0.08426 0.62175 0.08056 C 0.62201 0.07894 0.62253 0.07755 0.62266 0.07593 C 0.62279 0.07338 0.62266 0.07083 0.62266 0.06829 " pathEditMode="relative" ptsTypes="AAAAAAAAAAAAAAA">
                                      <p:cBhvr>
                                        <p:cTn id="3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097 0.0713 L 0.62097 0.0713 C 0.62474 0.06875 0.62826 0.06482 0.63229 0.06343 C 0.63451 0.06273 0.63685 0.06458 0.6392 0.06505 C 0.64466 0.06644 0.65196 0.06806 0.65756 0.0713 C 0.65964 0.07245 0.66159 0.07431 0.66367 0.07593 C 0.66563 0.07894 0.66758 0.08218 0.66979 0.08519 C 0.67201 0.08843 0.67448 0.09097 0.6767 0.09444 C 0.68008 0.1 0.68334 0.10556 0.68633 0.11157 C 0.69623 0.13194 0.69323 0.12477 0.70547 0.15648 C 0.70769 0.16204 0.71003 0.16759 0.71159 0.17361 C 0.7142 0.18333 0.71693 0.19306 0.7194 0.20301 C 0.72058 0.20764 0.72188 0.21227 0.72292 0.21713 C 0.72396 0.22199 0.72461 0.22732 0.72552 0.23264 C 0.72604 0.23982 0.72709 0.25926 0.72813 0.26505 C 0.72878 0.26829 0.72904 0.27153 0.72995 0.27454 C 0.73138 0.27986 0.73229 0.28657 0.73516 0.29005 C 0.73881 0.29421 0.74037 0.29537 0.74297 0.30069 C 0.74362 0.30232 0.74414 0.30394 0.74479 0.30556 " pathEditMode="relative" ptsTypes="AAAAAAAAAAAAAAAAAAA">
                                      <p:cBhvr>
                                        <p:cTn id="3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4662 0.30857 L 0.74662 0.30857 C 0.75378 0.29097 0.76224 0.27454 0.76836 0.25579 C 0.77943 0.22199 0.79245 0.18519 0.80157 0.14884 C 0.80456 0.13657 0.80703 0.12407 0.80938 0.11157 C 0.81276 0.09352 0.81901 0.05718 0.81901 0.05718 C 0.82019 0.0412 0.82188 0.02523 0.8224 0.00926 C 0.82448 -0.0456 0.82344 -0.02292 0.82513 -0.05903 C 0.82474 -0.07199 0.82474 -0.08495 0.82422 -0.09768 C 0.82409 -0.1 0.82344 -0.10185 0.82331 -0.10393 C 0.82318 -0.10856 0.82331 -0.11319 0.82331 -0.11782 " pathEditMode="relative" ptsTypes="AAAAAAAAAAA">
                                      <p:cBhvr>
                                        <p:cTn id="4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852 -0.12384 L 0.82852 -0.12384 C 0.84571 -0.13657 0.8668 -0.15278 0.88425 -0.15972 C 0.92279 -0.17477 0.87318 -0.15579 0.92175 -0.17199 C 0.92852 -0.17431 0.93516 -0.17778 0.9418 -0.17986 C 0.95547 -0.18403 0.96914 -0.18704 0.98282 -0.19074 L 1.01159 -0.19838 C 1.04506 -0.20301 1.0267 -0.20162 1.06667 -0.20162 " pathEditMode="relative" ptsTypes="AAAAAAAA">
                                      <p:cBhvr>
                                        <p:cTn id="4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C24F02A-C2E9-2034-5F71-D039C276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2" b="99031" l="109" r="99783">
                        <a14:foregroundMark x1="32935" y1="26656" x2="12826" y2="19871"/>
                        <a14:foregroundMark x1="12826" y1="19871" x2="4239" y2="12439"/>
                        <a14:foregroundMark x1="12065" y1="39742" x2="109" y2="46688"/>
                        <a14:foregroundMark x1="24891" y1="7108" x2="22609" y2="808"/>
                        <a14:foregroundMark x1="85543" y1="48304" x2="94674" y2="45073"/>
                        <a14:foregroundMark x1="94674" y1="45073" x2="99783" y2="46688"/>
                        <a14:foregroundMark x1="78587" y1="2585" x2="76522" y2="323"/>
                        <a14:foregroundMark x1="33913" y1="90307" x2="34239" y2="99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202" y="349773"/>
            <a:ext cx="9672970" cy="65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4A3B958A-6F86-9DA2-FCEC-3BED58CC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106" y="1509272"/>
            <a:ext cx="2680140" cy="20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8D023914-7A37-AF7F-DAAE-22955F6D87EA}"/>
              </a:ext>
            </a:extLst>
          </p:cNvPr>
          <p:cNvSpPr/>
          <p:nvPr/>
        </p:nvSpPr>
        <p:spPr>
          <a:xfrm>
            <a:off x="2381693" y="2073348"/>
            <a:ext cx="1158949" cy="12333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331BA4-4B01-1A8C-057B-B0DD6DE02BD8}"/>
              </a:ext>
            </a:extLst>
          </p:cNvPr>
          <p:cNvSpPr txBox="1"/>
          <p:nvPr/>
        </p:nvSpPr>
        <p:spPr>
          <a:xfrm>
            <a:off x="9587023" y="133768"/>
            <a:ext cx="2466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Разложи мед по сотам.</a:t>
            </a:r>
          </a:p>
          <a:p>
            <a:r>
              <a:rPr lang="ru-RU" dirty="0"/>
              <a:t>Сначала скажи А, потом РРР.</a:t>
            </a:r>
          </a:p>
        </p:txBody>
      </p:sp>
    </p:spTree>
    <p:extLst>
      <p:ext uri="{BB962C8B-B14F-4D97-AF65-F5344CB8AC3E}">
        <p14:creationId xmlns:p14="http://schemas.microsoft.com/office/powerpoint/2010/main" xmlns="" val="12842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1.25E-6 0.00023 C -0.00456 -0.00139 -0.00911 -0.00232 -0.01354 -0.00463 C -0.02057 -0.0081 -0.02708 -0.01412 -0.03424 -0.0169 C -0.03802 -0.01852 -0.04193 -0.02037 -0.04583 -0.02153 C -0.05729 -0.02523 -0.06263 -0.025 -0.07448 -0.02616 L -0.1112 -0.02477 C -0.1181 -0.02431 -0.125 -0.02454 -0.1319 -0.02315 C -0.1737 -0.01435 -0.16771 -0.01366 -0.2 -0.00139 C -0.20859 0.00185 -0.21732 0.00393 -0.22604 0.00787 C -0.23594 0.01227 -0.24557 0.01898 -0.2556 0.02338 C -0.26159 0.02593 -0.30482 0.04352 -0.32187 0.04653 C -0.32786 0.04745 -0.33385 0.04745 -0.33984 0.04815 C -0.35078 0.04745 -0.3694 0.04838 -0.3819 0.04329 C -0.38711 0.0412 -0.3987 0.03333 -0.40351 0.0294 C -0.40833 0.02546 -0.41302 0.0213 -0.41784 0.01713 C -0.42174 0.01366 -0.42044 0.01551 -0.42213 0.0125 " pathEditMode="relative" rAng="0" ptsTypes="AAAAAAAAAAAAAAA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C24F02A-C2E9-2034-5F71-D039C276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2" b="99031" l="109" r="99783">
                        <a14:foregroundMark x1="32935" y1="26656" x2="12826" y2="19871"/>
                        <a14:foregroundMark x1="12826" y1="19871" x2="4239" y2="12439"/>
                        <a14:foregroundMark x1="12065" y1="39742" x2="109" y2="46688"/>
                        <a14:foregroundMark x1="24891" y1="7108" x2="22609" y2="808"/>
                        <a14:foregroundMark x1="85543" y1="48304" x2="94674" y2="45073"/>
                        <a14:foregroundMark x1="94674" y1="45073" x2="99783" y2="46688"/>
                        <a14:foregroundMark x1="78587" y1="2585" x2="76522" y2="323"/>
                        <a14:foregroundMark x1="33913" y1="90307" x2="34239" y2="99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202" y="349773"/>
            <a:ext cx="9672970" cy="65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4A3B958A-6F86-9DA2-FCEC-3BED58CC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106" y="1509272"/>
            <a:ext cx="2680140" cy="20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8D023914-7A37-AF7F-DAAE-22955F6D87EA}"/>
              </a:ext>
            </a:extLst>
          </p:cNvPr>
          <p:cNvSpPr/>
          <p:nvPr/>
        </p:nvSpPr>
        <p:spPr>
          <a:xfrm>
            <a:off x="2381693" y="2073348"/>
            <a:ext cx="1158949" cy="12333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331BA4-4B01-1A8C-057B-B0DD6DE02BD8}"/>
              </a:ext>
            </a:extLst>
          </p:cNvPr>
          <p:cNvSpPr txBox="1"/>
          <p:nvPr/>
        </p:nvSpPr>
        <p:spPr>
          <a:xfrm>
            <a:off x="9587023" y="133768"/>
            <a:ext cx="2466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Разложи мед по сотам.</a:t>
            </a:r>
          </a:p>
          <a:p>
            <a:r>
              <a:rPr lang="ru-RU" dirty="0"/>
              <a:t>Сначала скажи О, потом РРР.</a:t>
            </a:r>
          </a:p>
        </p:txBody>
      </p:sp>
    </p:spTree>
    <p:extLst>
      <p:ext uri="{BB962C8B-B14F-4D97-AF65-F5344CB8AC3E}">
        <p14:creationId xmlns:p14="http://schemas.microsoft.com/office/powerpoint/2010/main" xmlns="" val="154383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1.25E-6 0.00023 C -0.00456 -0.00139 -0.00911 -0.00232 -0.01354 -0.00463 C -0.02057 -0.0081 -0.02708 -0.01412 -0.03424 -0.0169 C -0.03802 -0.01852 -0.04193 -0.02037 -0.04583 -0.02153 C -0.05729 -0.02523 -0.06263 -0.025 -0.07448 -0.02616 L -0.1112 -0.02477 C -0.1181 -0.02431 -0.125 -0.02454 -0.1319 -0.02315 C -0.1737 -0.01435 -0.16771 -0.01366 -0.2 -0.00139 C -0.20859 0.00185 -0.21732 0.00393 -0.22604 0.00787 C -0.23594 0.01227 -0.24557 0.01898 -0.2556 0.02338 C -0.26159 0.02593 -0.30482 0.04352 -0.32187 0.04653 C -0.32786 0.04745 -0.33385 0.04745 -0.33984 0.04815 C -0.35078 0.04745 -0.3694 0.04838 -0.3819 0.04329 C -0.38711 0.0412 -0.3987 0.03333 -0.40351 0.0294 C -0.40833 0.02546 -0.41302 0.0213 -0.41784 0.01713 C -0.42174 0.01366 -0.42044 0.01551 -0.42213 0.0125 " pathEditMode="relative" rAng="0" ptsTypes="AAAAAAAAAAAAAAA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C24F02A-C2E9-2034-5F71-D039C2763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2" b="99031" l="109" r="99783">
                        <a14:foregroundMark x1="32935" y1="26656" x2="12826" y2="19871"/>
                        <a14:foregroundMark x1="12826" y1="19871" x2="4239" y2="12439"/>
                        <a14:foregroundMark x1="12065" y1="39742" x2="109" y2="46688"/>
                        <a14:foregroundMark x1="24891" y1="7108" x2="22609" y2="808"/>
                        <a14:foregroundMark x1="85543" y1="48304" x2="94674" y2="45073"/>
                        <a14:foregroundMark x1="94674" y1="45073" x2="99783" y2="46688"/>
                        <a14:foregroundMark x1="78587" y1="2585" x2="76522" y2="323"/>
                        <a14:foregroundMark x1="33913" y1="90307" x2="34239" y2="99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202" y="349773"/>
            <a:ext cx="9672970" cy="650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4A3B958A-6F86-9DA2-FCEC-3BED58CC3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5106" y="1509272"/>
            <a:ext cx="2680140" cy="20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8D023914-7A37-AF7F-DAAE-22955F6D87EA}"/>
              </a:ext>
            </a:extLst>
          </p:cNvPr>
          <p:cNvSpPr/>
          <p:nvPr/>
        </p:nvSpPr>
        <p:spPr>
          <a:xfrm>
            <a:off x="2381693" y="2073348"/>
            <a:ext cx="1158949" cy="12333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tx1"/>
                </a:solidFill>
              </a:rPr>
              <a:t>Э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331BA4-4B01-1A8C-057B-B0DD6DE02BD8}"/>
              </a:ext>
            </a:extLst>
          </p:cNvPr>
          <p:cNvSpPr txBox="1"/>
          <p:nvPr/>
        </p:nvSpPr>
        <p:spPr>
          <a:xfrm>
            <a:off x="9587023" y="133768"/>
            <a:ext cx="2466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Разложи мед по сотам.</a:t>
            </a:r>
          </a:p>
          <a:p>
            <a:r>
              <a:rPr lang="ru-RU" dirty="0"/>
              <a:t>Сначала скажи Э, потом РРР.</a:t>
            </a:r>
          </a:p>
        </p:txBody>
      </p:sp>
    </p:spTree>
    <p:extLst>
      <p:ext uri="{BB962C8B-B14F-4D97-AF65-F5344CB8AC3E}">
        <p14:creationId xmlns:p14="http://schemas.microsoft.com/office/powerpoint/2010/main" xmlns="" val="215216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1.25E-6 0.00023 C -0.00456 -0.00139 -0.00911 -0.00232 -0.01354 -0.00463 C -0.02057 -0.0081 -0.02708 -0.01412 -0.03424 -0.0169 C -0.03802 -0.01852 -0.04193 -0.02037 -0.04583 -0.02153 C -0.05729 -0.02523 -0.06263 -0.025 -0.07448 -0.02616 L -0.1112 -0.02477 C -0.1181 -0.02431 -0.125 -0.02454 -0.1319 -0.02315 C -0.1737 -0.01435 -0.16771 -0.01366 -0.2 -0.00139 C -0.20859 0.00185 -0.21732 0.00393 -0.22604 0.00787 C -0.23594 0.01227 -0.24557 0.01898 -0.2556 0.02338 C -0.26159 0.02593 -0.30482 0.04352 -0.32187 0.04653 C -0.32786 0.04745 -0.33385 0.04745 -0.33984 0.04815 C -0.35078 0.04745 -0.3694 0.04838 -0.3819 0.04329 C -0.38711 0.0412 -0.3987 0.03333 -0.40351 0.0294 C -0.40833 0.02546 -0.41302 0.0213 -0.41784 0.01713 C -0.42174 0.01366 -0.42044 0.01551 -0.42213 0.0125 " pathEditMode="relative" rAng="0" ptsTypes="AAAAAAAAAAAAAAA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31A07974-8702-0006-D087-FFED1D076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7273" b="93182" l="10000" r="90000">
                        <a14:foregroundMark x1="37143" y1="27576" x2="23810" y2="13333"/>
                        <a14:foregroundMark x1="51071" y1="14848" x2="56071" y2="33030"/>
                        <a14:foregroundMark x1="48095" y1="87121" x2="54048" y2="93182"/>
                        <a14:foregroundMark x1="61548" y1="17727" x2="43333" y2="7273"/>
                        <a14:foregroundMark x1="67857" y1="28485" x2="66071" y2="23030"/>
                        <a14:foregroundMark x1="22500" y1="67576" x2="26071" y2="675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4973" y="1360968"/>
            <a:ext cx="5996521" cy="47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82FB16AC-AB50-B511-4CB4-A8074AC01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7329" y="520444"/>
            <a:ext cx="2680140" cy="20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AB906C-09C2-E6A2-0BDB-3D8FD2C17B0C}"/>
              </a:ext>
            </a:extLst>
          </p:cNvPr>
          <p:cNvSpPr txBox="1"/>
          <p:nvPr/>
        </p:nvSpPr>
        <p:spPr>
          <a:xfrm>
            <a:off x="7070650" y="4912762"/>
            <a:ext cx="3976577" cy="1168539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Мед готов! Ты -  молодец!</a:t>
            </a:r>
          </a:p>
        </p:txBody>
      </p:sp>
    </p:spTree>
    <p:extLst>
      <p:ext uri="{BB962C8B-B14F-4D97-AF65-F5344CB8AC3E}">
        <p14:creationId xmlns:p14="http://schemas.microsoft.com/office/powerpoint/2010/main" xmlns="" val="40126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83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Acer</cp:lastModifiedBy>
  <cp:revision>1</cp:revision>
  <dcterms:created xsi:type="dcterms:W3CDTF">2022-11-12T14:37:56Z</dcterms:created>
  <dcterms:modified xsi:type="dcterms:W3CDTF">2023-02-12T10:44:13Z</dcterms:modified>
</cp:coreProperties>
</file>