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3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9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01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8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5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8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0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3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7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7EA98-0EB9-4C1F-8AC2-B29D70C983EB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F12B-6DB2-4165-AD53-5C804DBF5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6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" y="75777"/>
            <a:ext cx="6759526" cy="9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157655"/>
            <a:ext cx="6542689" cy="90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779"/>
            <a:ext cx="6597573" cy="92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520263"/>
            <a:ext cx="6316717" cy="92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331075"/>
            <a:ext cx="6148551" cy="88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0" y="157654"/>
            <a:ext cx="6695090" cy="91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3" y="268014"/>
            <a:ext cx="6526924" cy="96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46344" cy="93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7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0" y="207905"/>
            <a:ext cx="6513506" cy="93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8" y="0"/>
            <a:ext cx="6481715" cy="89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5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Лист A4 (210x297 мм)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2023-04-06T11:15:47Z</dcterms:created>
  <dcterms:modified xsi:type="dcterms:W3CDTF">2023-04-06T11:21:27Z</dcterms:modified>
</cp:coreProperties>
</file>