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31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083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35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47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2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416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88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92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538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67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16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2FD5C-16CD-4201-8B3B-EE4132E24C07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6F32-52E2-420E-878C-61379C0C0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56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/>
          <a:srcRect l="33309" t="12417" r="38897" b="4052"/>
          <a:stretch/>
        </p:blipFill>
        <p:spPr>
          <a:xfrm rot="5400000">
            <a:off x="2899134" y="-1946541"/>
            <a:ext cx="6268225" cy="1059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697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/>
          <a:srcRect l="34338" t="12811" r="38161" b="4313"/>
          <a:stretch/>
        </p:blipFill>
        <p:spPr>
          <a:xfrm rot="5400000">
            <a:off x="3018196" y="-2050008"/>
            <a:ext cx="6413527" cy="1087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4158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Пользователь</cp:lastModifiedBy>
  <cp:revision>2</cp:revision>
  <dcterms:created xsi:type="dcterms:W3CDTF">2023-01-23T05:28:58Z</dcterms:created>
  <dcterms:modified xsi:type="dcterms:W3CDTF">2023-04-07T08:33:07Z</dcterms:modified>
</cp:coreProperties>
</file>