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74" r:id="rId10"/>
    <p:sldId id="267" r:id="rId11"/>
    <p:sldId id="271" r:id="rId12"/>
    <p:sldId id="272" r:id="rId13"/>
    <p:sldId id="275" r:id="rId14"/>
    <p:sldId id="270" r:id="rId15"/>
    <p:sldId id="259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CD66-70BD-429A-8DC9-15CECA828FC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2A7E-8E80-4C1F-A3F2-3CDCA42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0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CD66-70BD-429A-8DC9-15CECA828FC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2A7E-8E80-4C1F-A3F2-3CDCA42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3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CD66-70BD-429A-8DC9-15CECA828FC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2A7E-8E80-4C1F-A3F2-3CDCA42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9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CD66-70BD-429A-8DC9-15CECA828FC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2A7E-8E80-4C1F-A3F2-3CDCA42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CD66-70BD-429A-8DC9-15CECA828FC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2A7E-8E80-4C1F-A3F2-3CDCA42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3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CD66-70BD-429A-8DC9-15CECA828FC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2A7E-8E80-4C1F-A3F2-3CDCA42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83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CD66-70BD-429A-8DC9-15CECA828FC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2A7E-8E80-4C1F-A3F2-3CDCA42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1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CD66-70BD-429A-8DC9-15CECA828FC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2A7E-8E80-4C1F-A3F2-3CDCA42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9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CD66-70BD-429A-8DC9-15CECA828FC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2A7E-8E80-4C1F-A3F2-3CDCA42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5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CD66-70BD-429A-8DC9-15CECA828FC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2A7E-8E80-4C1F-A3F2-3CDCA42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6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CD66-70BD-429A-8DC9-15CECA828FC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2A7E-8E80-4C1F-A3F2-3CDCA42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2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2CD66-70BD-429A-8DC9-15CECA828FC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52A7E-8E80-4C1F-A3F2-3CDCA4276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62455"/>
            <a:ext cx="9144000" cy="20915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dirty="0"/>
              <a:t/>
            </a:r>
            <a:br>
              <a:rPr lang="ru-RU" sz="4900" dirty="0"/>
            </a:br>
            <a:r>
              <a:rPr lang="ru-RU" sz="4900" b="1" dirty="0">
                <a:solidFill>
                  <a:srgbClr val="0070C0"/>
                </a:solidFill>
              </a:rPr>
              <a:t>«</a:t>
            </a:r>
            <a:r>
              <a:rPr lang="ru-RU" sz="4900" b="1" dirty="0" smtClean="0">
                <a:solidFill>
                  <a:srgbClr val="0070C0"/>
                </a:solidFill>
              </a:rPr>
              <a:t>Игра </a:t>
            </a:r>
            <a:r>
              <a:rPr lang="ru-RU" sz="4900" b="1" dirty="0">
                <a:solidFill>
                  <a:srgbClr val="0070C0"/>
                </a:solidFill>
              </a:rPr>
              <a:t>на липучках – </a:t>
            </a:r>
            <a:r>
              <a:rPr lang="ru-RU" sz="4900" b="1" dirty="0" smtClean="0">
                <a:solidFill>
                  <a:srgbClr val="0070C0"/>
                </a:solidFill>
              </a:rPr>
              <a:t>универсальное  пособие </a:t>
            </a:r>
            <a:r>
              <a:rPr lang="ru-RU" sz="4900" b="1" dirty="0">
                <a:solidFill>
                  <a:srgbClr val="0070C0"/>
                </a:solidFill>
              </a:rPr>
              <a:t>для всестороннего развития ребёнка!»</a:t>
            </a:r>
            <a:endParaRPr lang="ru-RU" sz="4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29903" y="5159704"/>
            <a:ext cx="4162096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dirty="0" smtClean="0">
                <a:solidFill>
                  <a:srgbClr val="0070C0"/>
                </a:solidFill>
              </a:rPr>
              <a:t>Подготовила </a:t>
            </a:r>
          </a:p>
          <a:p>
            <a:pPr algn="r"/>
            <a:r>
              <a:rPr lang="ru-RU" i="1" dirty="0" smtClean="0">
                <a:solidFill>
                  <a:srgbClr val="0070C0"/>
                </a:solidFill>
              </a:rPr>
              <a:t>Шевченко Ольга Витальевна</a:t>
            </a:r>
          </a:p>
          <a:p>
            <a:pPr algn="r"/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МБДОУ детский сад №171</a:t>
            </a:r>
            <a:endParaRPr lang="en-US" i="1" dirty="0" smtClean="0">
              <a:solidFill>
                <a:srgbClr val="0070C0"/>
              </a:solidFill>
            </a:endParaRPr>
          </a:p>
          <a:p>
            <a:pPr algn="r"/>
            <a:r>
              <a:rPr lang="ru-RU" i="1" dirty="0" smtClean="0">
                <a:solidFill>
                  <a:srgbClr val="0070C0"/>
                </a:solidFill>
              </a:rPr>
              <a:t> г. Иркутска  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25" y="2754561"/>
            <a:ext cx="3741404" cy="41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524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Человек. Части тела.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576552"/>
            <a:ext cx="3932237" cy="429243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«Тело человека» можно использовать в познавательно – исследовательской и конструктивной деятельности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строении человека, о функциях внутренних органов. Развивать познавательный интерес детей, обеспечивая возможность самостоятельной, интересной познавательно-исследовательской деятельности. Стимулировать интерес детей к познанию. Развивать мышление, память, внимание, способность к самоконтролю.</a:t>
            </a:r>
          </a:p>
        </p:txBody>
      </p:sp>
    </p:spTree>
    <p:extLst>
      <p:ext uri="{BB962C8B-B14F-4D97-AF65-F5344CB8AC3E}">
        <p14:creationId xmlns:p14="http://schemas.microsoft.com/office/powerpoint/2010/main" val="5120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18" y="229791"/>
            <a:ext cx="4551308" cy="112604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Развиваем межполушарные связи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6467" y="-188091"/>
            <a:ext cx="2507291" cy="33430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0718" y="1681655"/>
            <a:ext cx="4551307" cy="4187333"/>
          </a:xfrm>
        </p:spPr>
        <p:txBody>
          <a:bodyPr/>
          <a:lstStyle/>
          <a:p>
            <a:r>
              <a:rPr lang="ru-RU" dirty="0"/>
              <a:t>Межполушарное взаимодействие</a:t>
            </a:r>
            <a:br>
              <a:rPr lang="ru-RU" dirty="0"/>
            </a:br>
            <a:r>
              <a:rPr lang="ru-RU" dirty="0"/>
              <a:t>Действуя одновременно правой и левой рукой, ребенок активизирует нейронные связи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правого</a:t>
            </a:r>
            <a:r>
              <a:rPr lang="ru-RU" dirty="0"/>
              <a:t> и левого полушария мозга.</a:t>
            </a:r>
            <a:br>
              <a:rPr lang="ru-RU" dirty="0"/>
            </a:br>
            <a:r>
              <a:rPr lang="ru-RU" dirty="0"/>
              <a:t>Выполняя эти задания ребенок улучшает</a:t>
            </a:r>
            <a:br>
              <a:rPr lang="ru-RU" dirty="0"/>
            </a:br>
            <a:r>
              <a:rPr lang="ru-RU" dirty="0"/>
              <a:t>✔️ речь</a:t>
            </a:r>
            <a:br>
              <a:rPr lang="ru-RU" dirty="0"/>
            </a:br>
            <a:r>
              <a:rPr lang="ru-RU" dirty="0"/>
              <a:t>✔️ память</a:t>
            </a:r>
            <a:br>
              <a:rPr lang="ru-RU" dirty="0"/>
            </a:br>
            <a:r>
              <a:rPr lang="ru-RU" dirty="0"/>
              <a:t>✔️ научиться координировать действия рук</a:t>
            </a:r>
            <a:br>
              <a:rPr lang="ru-RU" dirty="0"/>
            </a:br>
            <a:r>
              <a:rPr lang="ru-RU" dirty="0"/>
              <a:t>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5197" y="2555782"/>
            <a:ext cx="2979683" cy="3972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684" y="304800"/>
            <a:ext cx="2861441" cy="38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56" y="536028"/>
            <a:ext cx="4614370" cy="89337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Дифференциация звуков и переключение 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76" y="241190"/>
            <a:ext cx="2136638" cy="28488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372" y="1975945"/>
            <a:ext cx="4393653" cy="38930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 помощью этого материала можно формировать моторную имитацию, учить  планировать и реализовывать простые моторные схемы, чётко переключаться с одного моторного движения на другое. В этом пособии карточки с  различными позами ладошек.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  нейропсихологическое упражнение используем для автоматизации звуков в слогах.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12" y="112273"/>
            <a:ext cx="2330013" cy="3106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6879" y="3050717"/>
            <a:ext cx="2506169" cy="3341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10026" y="3182777"/>
            <a:ext cx="2555978" cy="340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2152" y="588579"/>
            <a:ext cx="3573517" cy="67266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Веселые дорожки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71645" y="1804561"/>
            <a:ext cx="2761097" cy="368458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94178" y="210207"/>
            <a:ext cx="4061209" cy="10510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пальчики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45" y="3442899"/>
            <a:ext cx="2042103" cy="3041932"/>
          </a:xfrm>
        </p:spPr>
      </p:pic>
      <p:sp>
        <p:nvSpPr>
          <p:cNvPr id="13" name="Прямоугольник 12"/>
          <p:cNvSpPr/>
          <p:nvPr/>
        </p:nvSpPr>
        <p:spPr>
          <a:xfrm>
            <a:off x="5044967" y="714704"/>
            <a:ext cx="1807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-apple-system"/>
              </a:rPr>
              <a:t>Работа </a:t>
            </a:r>
            <a:r>
              <a:rPr lang="ru-RU" dirty="0">
                <a:latin typeface="-apple-system"/>
              </a:rPr>
              <a:t>рук + автоматизация свистящих и шипящих звуков.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⭐Называем картинки и поднимаем пальчик с нужным цветом.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⭐По 6 карточек на каждый звук — в разной позиции (начало, середина, конец слова)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⠀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/>
          <a:stretch/>
        </p:blipFill>
        <p:spPr>
          <a:xfrm>
            <a:off x="9396248" y="1279277"/>
            <a:ext cx="2795752" cy="236757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0208" y="1671146"/>
            <a:ext cx="22702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62626"/>
                </a:solidFill>
                <a:latin typeface="-apple-system"/>
              </a:rPr>
              <a:t>автоматизация </a:t>
            </a:r>
            <a:r>
              <a:rPr lang="ru-RU" dirty="0">
                <a:solidFill>
                  <a:srgbClr val="262626"/>
                </a:solidFill>
                <a:latin typeface="-apple-system"/>
              </a:rPr>
              <a:t>в словах в разной позиции (начало, середина, конец слова)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262626"/>
                </a:solidFill>
                <a:latin typeface="-apple-system"/>
              </a:rPr>
              <a:t> </a:t>
            </a:r>
            <a:r>
              <a:rPr lang="ru-RU" dirty="0">
                <a:solidFill>
                  <a:srgbClr val="262626"/>
                </a:solidFill>
                <a:latin typeface="-apple-system"/>
              </a:rPr>
              <a:t>только автоматизируем, но и совершенствуем </a:t>
            </a:r>
            <a:r>
              <a:rPr lang="ru-RU" dirty="0" err="1">
                <a:solidFill>
                  <a:srgbClr val="262626"/>
                </a:solidFill>
                <a:latin typeface="-apple-system"/>
              </a:rPr>
              <a:t>графомоторные</a:t>
            </a:r>
            <a:r>
              <a:rPr lang="ru-RU" dirty="0">
                <a:solidFill>
                  <a:srgbClr val="262626"/>
                </a:solidFill>
                <a:latin typeface="-apple-system"/>
              </a:rPr>
              <a:t> навыки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8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93" y="365125"/>
            <a:ext cx="3762703" cy="176927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Игры ПИШИ - СТИРАЙ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74" y="3949357"/>
            <a:ext cx="4227549" cy="317066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04" y="166332"/>
            <a:ext cx="4472844" cy="335463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80" y="92759"/>
            <a:ext cx="2077796" cy="27703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3624" y="2667468"/>
            <a:ext cx="2939614" cy="39194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4" y="2590214"/>
            <a:ext cx="3055493" cy="40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15310"/>
            <a:ext cx="10565525" cy="200747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хочу представить Вашему вниманию универсальные пособия для всестороннего развития ребёнка – это игры на липучках.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«Игры на липучках» представляет собой развивающий альбом для детей, состоящий из различных игр и заданий. Ключевая особенность таких игр отражена в названии — все они имеют липучки. Набор состоит из поля и фигурок, которые ребёнок должен прикрепить в нужные места согласно правилам и тематике игры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предназначены для проведения демонстрационных, игровых и развивающих занятий с детьми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липучках замечательно подходят для детей с ОВЗ, так как развивают мелкую моторику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учат ребенка координировать движения и активно стимулируют отделы мозга, отвечающие за речь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7" y="2987671"/>
            <a:ext cx="3384331" cy="34940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79" y="3242951"/>
            <a:ext cx="3090042" cy="3375446"/>
          </a:xfrm>
        </p:spPr>
      </p:pic>
      <p:sp>
        <p:nvSpPr>
          <p:cNvPr id="3" name="Прямоугольник 2"/>
          <p:cNvSpPr/>
          <p:nvPr/>
        </p:nvSpPr>
        <p:spPr>
          <a:xfrm flipH="1">
            <a:off x="9143998" y="3363310"/>
            <a:ext cx="26380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игр отпечатаны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офисной или фотобумаге полноцветной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печатью,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заламинированы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двух сторон, не боятся воды, не рвутся, можно рисовать фломастерами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детали имеют скругленные края, что делает их безопасными для детей.</a:t>
            </a:r>
          </a:p>
        </p:txBody>
      </p:sp>
    </p:spTree>
    <p:extLst>
      <p:ext uri="{BB962C8B-B14F-4D97-AF65-F5344CB8AC3E}">
        <p14:creationId xmlns:p14="http://schemas.microsoft.com/office/powerpoint/2010/main" val="27742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96478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70C0"/>
                </a:solidFill>
              </a:rPr>
              <a:t>Спасибо за внимание !</a:t>
            </a:r>
            <a:endParaRPr lang="ru-RU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9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5310"/>
            <a:ext cx="10515600" cy="5861653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>
                <a:solidFill>
                  <a:srgbClr val="0070C0"/>
                </a:solidFill>
              </a:rPr>
              <a:t>Цель данных пособий:</a:t>
            </a:r>
            <a:r>
              <a:rPr lang="ru-RU" b="1" dirty="0"/>
              <a:t> </a:t>
            </a:r>
            <a:r>
              <a:rPr lang="ru-RU" dirty="0"/>
              <a:t>способствовать созданию педагогических условий для развития любознательности и познавательной активности у детей.</a:t>
            </a:r>
          </a:p>
          <a:p>
            <a:r>
              <a:rPr lang="ru-RU" b="1" u="sng" dirty="0">
                <a:solidFill>
                  <a:srgbClr val="0070C0"/>
                </a:solidFill>
              </a:rPr>
              <a:t>Задачи:</a:t>
            </a:r>
            <a:endParaRPr lang="ru-RU" u="sng" dirty="0">
              <a:solidFill>
                <a:srgbClr val="0070C0"/>
              </a:solidFill>
            </a:endParaRPr>
          </a:p>
          <a:p>
            <a:r>
              <a:rPr lang="ru-RU" dirty="0"/>
              <a:t>1.Способствовать формированию целостной картины мира, расширять кругозор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.Способствовать </a:t>
            </a:r>
            <a:r>
              <a:rPr lang="ru-RU" dirty="0"/>
              <a:t>расширению и обогащение словаря, развитию связной речи.</a:t>
            </a:r>
          </a:p>
          <a:p>
            <a:r>
              <a:rPr lang="ru-RU" dirty="0"/>
              <a:t>3</a:t>
            </a:r>
            <a:r>
              <a:rPr lang="ru-RU" dirty="0" smtClean="0"/>
              <a:t>.Развивать </a:t>
            </a:r>
            <a:r>
              <a:rPr lang="ru-RU" dirty="0"/>
              <a:t>зрительное, слуховое, тактильно-двигательное восприятие; воображение, пространственное мышление.</a:t>
            </a:r>
          </a:p>
          <a:p>
            <a:r>
              <a:rPr lang="ru-RU" dirty="0" smtClean="0"/>
              <a:t>4. </a:t>
            </a:r>
            <a:r>
              <a:rPr lang="ru-RU" dirty="0"/>
              <a:t>Совершенствовать координацию руки и глаза; продолжать развивать мелкую моторику рук.</a:t>
            </a:r>
          </a:p>
          <a:p>
            <a:r>
              <a:rPr lang="ru-RU" dirty="0"/>
              <a:t>5</a:t>
            </a:r>
            <a:r>
              <a:rPr lang="ru-RU" dirty="0" smtClean="0"/>
              <a:t>.Способствовать </a:t>
            </a:r>
            <a:r>
              <a:rPr lang="ru-RU" dirty="0"/>
              <a:t>обогащению самостоятельного игрового опыта детей.</a:t>
            </a:r>
          </a:p>
          <a:p>
            <a:r>
              <a:rPr lang="ru-RU" dirty="0" smtClean="0"/>
              <a:t>6. </a:t>
            </a:r>
            <a:r>
              <a:rPr lang="ru-RU" dirty="0"/>
              <a:t>Создать целостную, различную по степени сложности, многофункциональную развивающую среду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332" y="483476"/>
            <a:ext cx="55494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Использование данного игрового пособия облегчает усвоение учебного материала детьми и повышает эффективность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воспитателя. 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Многофункциональность пособия выражается в разнообразии дидактического материала, которое можно использовать в соответствии с поставленной целью. Картинки из одной игры можно отлеплять и использовать их в других играх. Благодаря использования игр с липучками, процесс обучения проходит в доступной и привлекательной среде для детей дошкольного возраста. Пособие можно по необходимости пополнять другими играми и деталями. Детали, которые на определенном занятии оказались не нужны, удобно убирать в карманы, находящиеся в папке.</a:t>
            </a:r>
            <a:endParaRPr lang="ru-RU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95697" y="672045"/>
            <a:ext cx="5791200" cy="52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007" y="457200"/>
            <a:ext cx="4257018" cy="4887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Фразовый конструктор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03" y="272723"/>
            <a:ext cx="2641133" cy="35215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2760" y="1177159"/>
            <a:ext cx="4509266" cy="4971393"/>
          </a:xfrm>
        </p:spPr>
        <p:txBody>
          <a:bodyPr>
            <a:normAutofit/>
          </a:bodyPr>
          <a:lstStyle/>
          <a:p>
            <a:r>
              <a:rPr lang="ru-RU" sz="1800" dirty="0"/>
              <a:t>В ходе увлекательного игрового процесса дети научатся составлять предложения различного типа:</a:t>
            </a:r>
            <a:br>
              <a:rPr lang="ru-RU" sz="1800" dirty="0"/>
            </a:br>
            <a:r>
              <a:rPr lang="ru-RU" sz="1800" dirty="0"/>
              <a:t>- из двух, в которых подлежащее является существительным единственного или множественного числа прошедшего, настоящего или будущего времени;</a:t>
            </a:r>
            <a:br>
              <a:rPr lang="ru-RU" sz="1800" dirty="0"/>
            </a:br>
            <a:r>
              <a:rPr lang="ru-RU" sz="1800" dirty="0"/>
              <a:t>- из трёх слов, где дополнением является существительное единственного числа винительного падежа без предлога;</a:t>
            </a:r>
            <a:br>
              <a:rPr lang="ru-RU" sz="1800" dirty="0"/>
            </a:br>
            <a:r>
              <a:rPr lang="ru-RU" sz="1800" dirty="0"/>
              <a:t>- из четырёх слов, где определением является прилагательное, согласованное с дополнением.</a:t>
            </a:r>
          </a:p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При составлении предложений дети используют существительные, относящиеся к различным лексическим темам.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01424" y="2808053"/>
            <a:ext cx="3295711" cy="43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86" y="189186"/>
            <a:ext cx="4582839" cy="4619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Составь слог и прочитай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65" y="651094"/>
            <a:ext cx="4383666" cy="48668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84" y="725214"/>
            <a:ext cx="5087006" cy="584375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чтению дошкольников в игровой форме — это увлекательный и необычный вариант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ru-RU" dirty="0"/>
              <a:t>. 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гласных - артикуляция!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данного пособия учимся соединять два звука в слог</a:t>
            </a:r>
            <a:r>
              <a:rPr lang="ru-RU" dirty="0"/>
              <a:t>.</a:t>
            </a:r>
            <a:endParaRPr lang="ru-RU" dirty="0" smtClean="0"/>
          </a:p>
          <a:p>
            <a:pPr algn="ctr"/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отработать навык составления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слога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 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закрепить знания учащихся о слогообразующей роли гласных</a:t>
            </a:r>
            <a:r>
              <a:rPr lang="ru-RU" i="1" dirty="0" smtClean="0">
                <a:latin typeface="OpenSans"/>
              </a:rPr>
              <a:t>.</a:t>
            </a:r>
            <a:endParaRPr lang="ru-RU" dirty="0"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11010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110" y="136635"/>
            <a:ext cx="4151915" cy="6411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МОЙ,МОЯ,МОЕ,МОИ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0924" y="1072055"/>
            <a:ext cx="4341101" cy="479693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умений согласовывать местоимения с существительными.</a:t>
            </a:r>
          </a:p>
          <a:p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пополнению и активизации словаря у детей.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грамматический строй речи.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память, мышление, мелкую моторику, речь.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действовать рядом со сверстниками.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 Игра предназначена для детей с 4 - 7 лет, играть в нее могут не более 4 человек.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40" y="3570890"/>
            <a:ext cx="2921876" cy="3410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8841" y="236482"/>
            <a:ext cx="4151586" cy="33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10" y="210207"/>
            <a:ext cx="3142593" cy="51500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Состав Числа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57" y="725214"/>
            <a:ext cx="3258209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966" y="1051034"/>
            <a:ext cx="3342289" cy="481795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представления о составе чисел из двух меньших чисел (в пределах 10).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формирование количественных представлений в пределах первого десятка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соотнесение количества с числом,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мыслительных операций в процессе наглядно-практических действий;            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- развитие пальцевой моторики;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03" y="1051035"/>
            <a:ext cx="3899338" cy="52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353" y="315310"/>
            <a:ext cx="2501462" cy="50449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Теневое лото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67" y="181686"/>
            <a:ext cx="2562306" cy="34164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228" y="1576552"/>
            <a:ext cx="3163613" cy="4292436"/>
          </a:xfrm>
        </p:spPr>
        <p:txBody>
          <a:bodyPr/>
          <a:lstStyle/>
          <a:p>
            <a:pPr algn="ctr"/>
            <a:r>
              <a:rPr lang="ru-RU" b="1" dirty="0"/>
              <a:t>Цель игры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навыки классификации предметов  по заданным признакам (мебель, игрушки, фрукты, овощи, посуда, птицы, геометрические фигуры,  сказочные персонажи); развивать память, внимание, речь.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931" y="3931665"/>
            <a:ext cx="1962386" cy="2424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48" y="588579"/>
            <a:ext cx="3162628" cy="2371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01" y="3289327"/>
            <a:ext cx="2102766" cy="2803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8480" y="3527517"/>
            <a:ext cx="2424881" cy="3233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90" y="355178"/>
            <a:ext cx="2302067" cy="30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83" y="295033"/>
            <a:ext cx="4430470" cy="96005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Найди вторую половинку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0414" y="1082566"/>
            <a:ext cx="5577161" cy="1422509"/>
          </a:xfrm>
        </p:spPr>
        <p:txBody>
          <a:bodyPr>
            <a:normAutofit fontScale="92500"/>
          </a:bodyPr>
          <a:lstStyle/>
          <a:p>
            <a:r>
              <a:rPr lang="ru-RU" b="0" dirty="0"/>
              <a:t>Игра направлена на развитие зрительного восприятия, логического мышления, </a:t>
            </a:r>
            <a:r>
              <a:rPr lang="ru-RU" b="0" dirty="0" err="1"/>
              <a:t>воображения,умения</a:t>
            </a:r>
            <a:r>
              <a:rPr lang="ru-RU" b="0" dirty="0"/>
              <a:t> находить вторую часть целого изображения</a:t>
            </a:r>
            <a:r>
              <a:rPr lang="ru-RU" dirty="0"/>
              <a:t>..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9621" y="1255086"/>
            <a:ext cx="5304007" cy="1519645"/>
          </a:xfrm>
        </p:spPr>
        <p:txBody>
          <a:bodyPr>
            <a:normAutofit/>
          </a:bodyPr>
          <a:lstStyle/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работать с образцом, запоминаем названия цветов. </a:t>
            </a:r>
          </a:p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развивает восприятие, внимание,  мелкую моторику.</a:t>
            </a:r>
          </a:p>
          <a:p>
            <a:endParaRPr lang="ru-RU" sz="1800" b="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17" y="2554016"/>
            <a:ext cx="3812701" cy="2859526"/>
          </a:xfrm>
        </p:spPr>
      </p:pic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124" y="4030963"/>
            <a:ext cx="2478957" cy="286304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620" y="295033"/>
            <a:ext cx="4389607" cy="11156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738" y="2395385"/>
            <a:ext cx="3773772" cy="46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565</Words>
  <Application>Microsoft Office PowerPoint</Application>
  <PresentationFormat>Широкоэкранный</PresentationFormat>
  <Paragraphs>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OpenSans</vt:lpstr>
      <vt:lpstr>Times New Roman</vt:lpstr>
      <vt:lpstr>Тема Office</vt:lpstr>
      <vt:lpstr>  «Игра на липучках – универсальное  пособие для всестороннего развития ребёнка!»</vt:lpstr>
      <vt:lpstr>Презентация PowerPoint</vt:lpstr>
      <vt:lpstr>Презентация PowerPoint</vt:lpstr>
      <vt:lpstr>Фразовый конструктор </vt:lpstr>
      <vt:lpstr>Составь слог и прочитай </vt:lpstr>
      <vt:lpstr>МОЙ,МОЯ,МОЕ,МОИ </vt:lpstr>
      <vt:lpstr>Состав Числа </vt:lpstr>
      <vt:lpstr>Теневое лото</vt:lpstr>
      <vt:lpstr>Найди вторую половинку </vt:lpstr>
      <vt:lpstr>Человек. Части тела.</vt:lpstr>
      <vt:lpstr>Развиваем межполушарные связи </vt:lpstr>
      <vt:lpstr>Дифференциация звуков и переключение .</vt:lpstr>
      <vt:lpstr>Презентация PowerPoint</vt:lpstr>
      <vt:lpstr>Игры ПИШИ - СТИРАЙ </vt:lpstr>
      <vt:lpstr>Сегодня я хочу представить Вашему вниманию универсальные пособия для всестороннего развития ребёнка – это игры на липучках. Дидактическое пособие «Игры на липучках» представляет собой развивающий альбом для детей, состоящий из различных игр и заданий. Ключевая особенность таких игр отражена в названии — все они имеют липучки. Набор состоит из поля и фигурок, которые ребёнок должен прикрепить в нужные места согласно правилам и тематике игры. Они предназначены для проведения демонстрационных, игровых и развивающих занятий с детьми Игры на липучках замечательно подходят для детей с ОВЗ, так как развивают мелкую моторику рук, учат ребенка координировать движения и активно стимулируют отделы мозга, отвечающие за речь.</vt:lpstr>
      <vt:lpstr>Спасибо за внимание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«Игры на липучках – универсальные пособия для всестороннего развития ребёнка!»</dc:title>
  <dc:creator>Пользователь Windows</dc:creator>
  <cp:lastModifiedBy>Учетная запись Майкрософт</cp:lastModifiedBy>
  <cp:revision>30</cp:revision>
  <dcterms:created xsi:type="dcterms:W3CDTF">2021-01-31T10:40:43Z</dcterms:created>
  <dcterms:modified xsi:type="dcterms:W3CDTF">2022-11-08T10:31:23Z</dcterms:modified>
</cp:coreProperties>
</file>