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71" r:id="rId8"/>
    <p:sldId id="264" r:id="rId9"/>
    <p:sldId id="267" r:id="rId10"/>
    <p:sldId id="268" r:id="rId11"/>
    <p:sldId id="269" r:id="rId12"/>
    <p:sldId id="265" r:id="rId13"/>
    <p:sldId id="270" r:id="rId14"/>
    <p:sldId id="272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1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6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2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9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9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9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03F6-8765-4BA1-BB11-1816E3EE7F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4946-5EEE-497E-9B2D-2BD06544E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tvorchestvo-hudozhniki/40-izvestnejshih-muzeev-mira-kotorye-mozhno-posetit-ne-vyhodya-iz-doma-2004115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ru.c.mi.com/thread-1933506-1-0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ed-kopilka.ru/roditeljam/igry-doma-s-detmi-5-7-let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1972" y="4414344"/>
            <a:ext cx="7977352" cy="12086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b="1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000" b="1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Сидим дома -не скучаем</a:t>
            </a:r>
            <a:r>
              <a:rPr lang="ru-RU" sz="54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ru-RU" sz="54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«</a:t>
            </a:r>
            <a:r>
              <a:rPr lang="ru-RU" sz="5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Букваренок</a:t>
            </a:r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14345"/>
            <a:ext cx="10131972" cy="168165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ru-RU" sz="2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Шевченко.О.В</a:t>
            </a:r>
            <a:endParaRPr lang="ru-RU" sz="20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5" y="3650001"/>
            <a:ext cx="3913352" cy="2611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36" y="4064844"/>
            <a:ext cx="4204138" cy="23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" y="94593"/>
            <a:ext cx="3570233" cy="4760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69" y="998482"/>
            <a:ext cx="3405352" cy="5770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71" y="1135116"/>
            <a:ext cx="4122683" cy="54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8" y="273270"/>
            <a:ext cx="2456137" cy="3274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03" y="189188"/>
            <a:ext cx="4366467" cy="327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9" y="3548120"/>
            <a:ext cx="2530366" cy="3373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53" y="0"/>
            <a:ext cx="2286985" cy="4704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30" y="2801887"/>
            <a:ext cx="2312381" cy="41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algn="ctr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Блок « Я, помощник»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2" y="1114263"/>
            <a:ext cx="2404241" cy="3205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15" y="3270732"/>
            <a:ext cx="2697484" cy="3596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12" y="1027906"/>
            <a:ext cx="2466647" cy="3288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58" y="3771735"/>
            <a:ext cx="2385848" cy="31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6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3" y="1219200"/>
            <a:ext cx="2529201" cy="3836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40" y="2575034"/>
            <a:ext cx="2995448" cy="39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ПАСХА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1114097"/>
            <a:ext cx="3269877" cy="5486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90" y="1969935"/>
            <a:ext cx="6896565" cy="38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Блок «Семейное чтение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 просмотр фильмов»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14" y="1690688"/>
            <a:ext cx="6474372" cy="48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Блок  «Познавательный»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9818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1)  </a:t>
            </a:r>
            <a:r>
              <a:rPr lang="ru-RU" i="1" dirty="0" err="1" smtClean="0">
                <a:solidFill>
                  <a:srgbClr val="002060"/>
                </a:solidFill>
              </a:rPr>
              <a:t>Лайфак</a:t>
            </a:r>
            <a:r>
              <a:rPr lang="ru-RU" i="1" dirty="0" smtClean="0">
                <a:solidFill>
                  <a:srgbClr val="002060"/>
                </a:solidFill>
              </a:rPr>
              <a:t>   «Игры с магнитом» -видеоотчет (1 мин)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2) Лаборатория «</a:t>
            </a:r>
            <a:r>
              <a:rPr lang="ru-RU" i="1" dirty="0" err="1" smtClean="0">
                <a:solidFill>
                  <a:srgbClr val="002060"/>
                </a:solidFill>
              </a:rPr>
              <a:t>Фиксиков</a:t>
            </a:r>
            <a:r>
              <a:rPr lang="ru-RU" i="1" dirty="0" smtClean="0">
                <a:solidFill>
                  <a:srgbClr val="002060"/>
                </a:solidFill>
              </a:rPr>
              <a:t>» опыты с водой «Цветня вода» -(фотоотчет)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60" y="2121510"/>
            <a:ext cx="3549212" cy="3585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66" y="1860331"/>
            <a:ext cx="3637958" cy="4850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4" y="3218922"/>
            <a:ext cx="2577662" cy="34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489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+mn-lt"/>
              </a:rPr>
              <a:t>3) «Этот дикий мир»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800" dirty="0">
                <a:latin typeface="+mn-lt"/>
              </a:rPr>
              <a:t>просмотр энциклопедии  в </a:t>
            </a:r>
            <a:r>
              <a:rPr lang="ru-RU" sz="1800" dirty="0" err="1">
                <a:latin typeface="+mn-lt"/>
              </a:rPr>
              <a:t>формте</a:t>
            </a:r>
            <a:r>
              <a:rPr lang="ru-RU" sz="1800" dirty="0">
                <a:latin typeface="+mn-lt"/>
              </a:rPr>
              <a:t> 3</a:t>
            </a:r>
            <a:r>
              <a:rPr lang="en-US" sz="1800" dirty="0">
                <a:latin typeface="+mn-lt"/>
              </a:rPr>
              <a:t>D</a:t>
            </a:r>
            <a:r>
              <a:rPr lang="ru-RU" sz="1800" dirty="0">
                <a:latin typeface="+mn-lt"/>
              </a:rPr>
              <a:t>  по ссылке </a:t>
            </a:r>
            <a:r>
              <a:rPr lang="ru-RU" sz="1800" u="sng" dirty="0">
                <a:latin typeface="+mn-lt"/>
                <a:hlinkClick r:id="rId2"/>
              </a:rPr>
              <a:t>https://</a:t>
            </a:r>
            <a:r>
              <a:rPr lang="ru-RU" sz="1800" u="sng" dirty="0" smtClean="0">
                <a:latin typeface="+mn-lt"/>
                <a:hlinkClick r:id="rId2"/>
              </a:rPr>
              <a:t>ru.c.mi.com/thread-1933506-1-0.html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dirty="0">
                <a:latin typeface="+mn-lt"/>
              </a:rPr>
              <a:t>4)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Мы 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идем в музей в формате 3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</a:rPr>
              <a:t>D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u="sng" dirty="0" smtClean="0">
                <a:latin typeface="+mn-lt"/>
                <a:hlinkClick r:id="rId3"/>
              </a:rPr>
              <a:t>https</a:t>
            </a:r>
            <a:r>
              <a:rPr lang="ru-RU" sz="1800" u="sng" dirty="0">
                <a:latin typeface="+mn-lt"/>
                <a:hlinkClick r:id="rId3"/>
              </a:rPr>
              <a:t>://www.adme.ru/tvorchestvo-hudozhniki/40-izvestnejshih-muzeev-mira-kotorye-mozhno-posetit-ne-vyhodya-iz-doma-2004115/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dirty="0">
                <a:latin typeface="+mn-lt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1" y="1639614"/>
            <a:ext cx="2958514" cy="4750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5" y="1524000"/>
            <a:ext cx="2492675" cy="4687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99" y="1361091"/>
            <a:ext cx="2601660" cy="4892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83" y="1524000"/>
            <a:ext cx="2378102" cy="44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853247"/>
          </a:xfrm>
        </p:spPr>
        <p:txBody>
          <a:bodyPr>
            <a:no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6600" b="1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Блок «Игровой»</a:t>
            </a:r>
            <a:r>
              <a:rPr lang="ru-RU" sz="6600" dirty="0" smtClean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6600" dirty="0" smtClean="0">
                <a:effectLst/>
                <a:latin typeface="+mn-lt"/>
                <a:ea typeface="Times New Roman" panose="02020603050405020304" pitchFamily="18" charset="0"/>
              </a:rPr>
            </a:br>
            <a:endParaRPr lang="ru-RU" sz="6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421" y="1072056"/>
            <a:ext cx="9921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1)Настольные игры ;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шашки, шахматы, игры –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бродилки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https://ped-kopilka.ru/roditeljam/igry-doma-s-detmi-5-7-let.html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–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фотоотчет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2)Домашний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театр; «Играем в сказу »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73" y="2331717"/>
            <a:ext cx="2624302" cy="3499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68" y="3094857"/>
            <a:ext cx="4162097" cy="3121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8" y="1995386"/>
            <a:ext cx="4219245" cy="42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 «Спортивный»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352" y="1109134"/>
            <a:ext cx="11288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Девиз :</a:t>
            </a:r>
            <a:r>
              <a:rPr lang="ru-RU" sz="1400" dirty="0">
                <a:ea typeface="Times New Roman" panose="02020603050405020304" pitchFamily="18" charset="0"/>
              </a:rPr>
              <a:t>  </a:t>
            </a:r>
            <a:r>
              <a:rPr lang="ru-RU" sz="1400" b="1" dirty="0" smtClean="0">
                <a:effectLst/>
                <a:ea typeface="Times New Roman" panose="02020603050405020304" pitchFamily="18" charset="0"/>
              </a:rPr>
              <a:t>«Папа, мама  ,я –спортивная семья»</a:t>
            </a:r>
            <a:endParaRPr lang="ru-RU" sz="1400" dirty="0" smtClean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1853248"/>
            <a:ext cx="4106041" cy="3079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10" y="2537815"/>
            <a:ext cx="3129455" cy="4172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66" y="3898471"/>
            <a:ext cx="3749268" cy="28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7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Блок «Домашнее задние»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124" y="2380414"/>
            <a:ext cx="4277710" cy="2291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1" y="2165131"/>
            <a:ext cx="3271345" cy="43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1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07" y="365125"/>
            <a:ext cx="11319641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Выкладывание букв из разных материалов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6" y="3258207"/>
            <a:ext cx="4190126" cy="314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71" y="1555531"/>
            <a:ext cx="2499111" cy="5139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35" y="3426373"/>
            <a:ext cx="4176111" cy="31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algn="ctr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Блок «Творческий»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3072" y="942633"/>
            <a:ext cx="3666947" cy="1781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13" y="942776"/>
            <a:ext cx="4987374" cy="2423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3203" y="3407143"/>
            <a:ext cx="3417356" cy="3484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3696767"/>
            <a:ext cx="4141076" cy="3321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02" y="942776"/>
            <a:ext cx="3175842" cy="56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1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55" y="220717"/>
            <a:ext cx="3000867" cy="3909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63" y="3436880"/>
            <a:ext cx="4561490" cy="3421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3363" y="734408"/>
            <a:ext cx="2932389" cy="2199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1" y="3594536"/>
            <a:ext cx="4141076" cy="3105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0243" y="1058851"/>
            <a:ext cx="4434873" cy="3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179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    Проект Сидим дома -не скучаем!  группа «Букваренок»  </vt:lpstr>
      <vt:lpstr> Блок  «Познавательный» </vt:lpstr>
      <vt:lpstr>3) «Этот дикий мир»  просмотр энциклопедии  в формте 3D  по ссылке https://ru.c.mi.com/thread-1933506-1-0.html 4) Мы идем в музей в формате 3D https://www.adme.ru/tvorchestvo-hudozhniki/40-izvestnejshih-muzeev-mira-kotorye-mozhno-posetit-ne-vyhodya-iz-doma-2004115/   </vt:lpstr>
      <vt:lpstr>Блок «Игровой» </vt:lpstr>
      <vt:lpstr>Блок «Спортивный» </vt:lpstr>
      <vt:lpstr>Блок «Домашнее задние» </vt:lpstr>
      <vt:lpstr>Выкладывание букв из разных материалов </vt:lpstr>
      <vt:lpstr>Блок «Творческий» </vt:lpstr>
      <vt:lpstr>Презентация PowerPoint</vt:lpstr>
      <vt:lpstr>Презентация PowerPoint</vt:lpstr>
      <vt:lpstr>Презентация PowerPoint</vt:lpstr>
      <vt:lpstr>Блок « Я, помощник» </vt:lpstr>
      <vt:lpstr>Презентация PowerPoint</vt:lpstr>
      <vt:lpstr>ПАСХА </vt:lpstr>
      <vt:lpstr>Блок «Семейное чтение и просмотр фильмов»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Сидим дома -не скучаем!  группа «Букваренок»</dc:title>
  <dc:creator>Пользователь Windows</dc:creator>
  <cp:lastModifiedBy>Admin</cp:lastModifiedBy>
  <cp:revision>11</cp:revision>
  <dcterms:created xsi:type="dcterms:W3CDTF">2020-04-21T16:22:28Z</dcterms:created>
  <dcterms:modified xsi:type="dcterms:W3CDTF">2023-04-06T12:45:09Z</dcterms:modified>
</cp:coreProperties>
</file>