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0FA08-1D52-CB9E-CA75-C95236326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3E3059-3A50-5AAE-FF67-2E912EC1F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880B4C-7A4E-EA8C-7563-B1EB6554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DFFFA-5429-A196-55D0-17596C9A2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F80F9D-E4AF-8B14-9604-0A95418F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13562"/>
      </p:ext>
    </p:extLst>
  </p:cSld>
  <p:clrMapOvr>
    <a:masterClrMapping/>
  </p:clrMapOvr>
  <p:transition spd="med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464D7-C652-CDEF-1EF7-C8127B91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B7733-C29C-FF02-DB0D-23DAC9B08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B6C77-580A-CF21-38E1-588E1848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BCB8C-12CC-3114-54B4-BC05939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3D496-0095-F322-F330-A89774E0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76053"/>
      </p:ext>
    </p:extLst>
  </p:cSld>
  <p:clrMapOvr>
    <a:masterClrMapping/>
  </p:clrMapOvr>
  <p:transition spd="med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737FBF-E34D-D539-9643-3B5F7E8C6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2243BB-664C-99AC-9923-0D53DC4E4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EC3FF-D5A5-033E-E2EE-B972FE8A6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19BD7-E499-8CEA-5DE1-C706D1CF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6490B3-AFCE-FB6D-71ED-EC51190B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67979"/>
      </p:ext>
    </p:extLst>
  </p:cSld>
  <p:clrMapOvr>
    <a:masterClrMapping/>
  </p:clrMapOvr>
  <p:transition spd="med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87205-2205-17F8-EBD7-F6715AE9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14754-22F5-4694-F832-418A1404F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541507-7206-D983-6AA8-299F2A55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92F7F6-2559-242D-B5CE-67A548C0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8BDEF-AB2E-5043-34A0-A855B796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156289"/>
      </p:ext>
    </p:extLst>
  </p:cSld>
  <p:clrMapOvr>
    <a:masterClrMapping/>
  </p:clrMapOvr>
  <p:transition spd="med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76A91-8740-C3B0-D26A-15DDC451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9F4BB-2EAD-96FA-9C27-293551CFC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84A6C9-8C72-55D2-033F-88EB2705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6D070-0D90-5CE8-444B-FFA3D1BC2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66933-37D0-0193-F6D2-DD6C396A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87935"/>
      </p:ext>
    </p:extLst>
  </p:cSld>
  <p:clrMapOvr>
    <a:masterClrMapping/>
  </p:clrMapOvr>
  <p:transition spd="med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BB713-6FD8-3EF8-2A4F-40AB8189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F2FA1C-0BAD-ADD6-1B18-FBF1B21DB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A8066D-1106-3931-BBEB-D515BF40A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87E2E-47BB-E8ED-C84A-BBB1E5231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B8F505-B9DD-0823-C371-50811300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CD1223-0B1F-869D-316C-45C01273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27208"/>
      </p:ext>
    </p:extLst>
  </p:cSld>
  <p:clrMapOvr>
    <a:masterClrMapping/>
  </p:clrMapOvr>
  <p:transition spd="med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BE5B6-9B3A-41B3-E8A1-C0F17853A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BA1499-CBDC-507A-B592-3184E8E46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8EB055-D919-0AAA-0D62-7E88E512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8D5FB6-671B-ADCD-C5B1-79B0E190A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1375AF-FB4F-8814-4B7E-2A2A171D7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9114C9-F9A2-F1D6-244D-69D17253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541B49-A3AB-61DF-4EBD-AECF1CF2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5863E7-3714-0B54-B4BC-7E288AE7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63683"/>
      </p:ext>
    </p:extLst>
  </p:cSld>
  <p:clrMapOvr>
    <a:masterClrMapping/>
  </p:clrMapOvr>
  <p:transition spd="med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CA000-6F0F-982E-84F7-E794367C9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6375C6-7B5F-C505-E89F-7084937E8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3F911C-BE7A-4197-A5C8-4023467E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830EE9-8E0F-965D-1F28-0302B7348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00086"/>
      </p:ext>
    </p:extLst>
  </p:cSld>
  <p:clrMapOvr>
    <a:masterClrMapping/>
  </p:clrMapOvr>
  <p:transition spd="med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80B14A-D08D-E88C-0647-BBE221EC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28A03E-2A00-4532-2DD3-F7C9D1AB2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67040E-C842-3DF2-82A6-5E83832A7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449462"/>
      </p:ext>
    </p:extLst>
  </p:cSld>
  <p:clrMapOvr>
    <a:masterClrMapping/>
  </p:clrMapOvr>
  <p:transition spd="med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5EBFD-A97F-5C4D-B6BC-60A7CFAF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DFD368-AB6E-AD0D-4F10-716066E33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D47C9A-A623-80D6-53EC-67D67473D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3AEDAC-CF59-EA8B-AA10-3CF30953D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CB9963-1014-02B8-A011-4F25604D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1C7D6D-B906-665F-6B27-4C86188E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08801"/>
      </p:ext>
    </p:extLst>
  </p:cSld>
  <p:clrMapOvr>
    <a:masterClrMapping/>
  </p:clrMapOvr>
  <p:transition spd="med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E8FEE-274B-FC60-DB72-ECF314416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A667DB-9A30-161C-99FF-A730914B1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678ACA-3D5E-B33C-442E-4E79381A6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2D6672-DDCE-AAF8-D0F2-4A780795B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9AF7DA-0F54-F359-31FC-0959E5CB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744E03-9167-7678-87A7-2A8F81843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91003"/>
      </p:ext>
    </p:extLst>
  </p:cSld>
  <p:clrMapOvr>
    <a:masterClrMapping/>
  </p:clrMapOvr>
  <p:transition spd="med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75E08-E205-B896-BDD2-8FC9A3CB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4A8EF6-0684-F926-D085-8D76A4B42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D28E8-02B8-BB83-7A81-AC157883F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935B3-F5EA-4660-8C7A-85E9E0362044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FF91E3-30C6-C01E-EA01-267D937D5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170DB8-A5A3-AC71-77B3-EEFB11548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43408-1DC0-4894-A24A-8AC3ED8A8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2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BA6ABD-BFB4-54ED-76DF-6B1F8842D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0" r="10" b="701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1938C86-175F-A9FF-6D58-1BF475A060A0}"/>
              </a:ext>
            </a:extLst>
          </p:cNvPr>
          <p:cNvSpPr/>
          <p:nvPr/>
        </p:nvSpPr>
        <p:spPr>
          <a:xfrm>
            <a:off x="2094284" y="1133502"/>
            <a:ext cx="3481567" cy="1381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Дождик</a:t>
            </a:r>
          </a:p>
        </p:txBody>
      </p:sp>
    </p:spTree>
    <p:extLst>
      <p:ext uri="{BB962C8B-B14F-4D97-AF65-F5344CB8AC3E}">
        <p14:creationId xmlns:p14="http://schemas.microsoft.com/office/powerpoint/2010/main" val="2102914458"/>
      </p:ext>
    </p:extLst>
  </p:cSld>
  <p:clrMapOvr>
    <a:masterClrMapping/>
  </p:clrMapOvr>
  <p:transition spd="med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5F92FEB-BBDE-09E4-0047-58F706AA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047B626-4594-EFA5-BED5-2EA84240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" y="-436881"/>
            <a:ext cx="3161665" cy="31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968169F-02D9-DF07-E95F-28B9FB6F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94" y="-264603"/>
            <a:ext cx="3161665" cy="31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A2B3DD3-4AE9-64F3-591A-5E38F546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797" y="609599"/>
            <a:ext cx="3161665" cy="31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56AA46A-9B0C-C985-F73B-C59FE2C9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15" y="2781173"/>
            <a:ext cx="3161665" cy="31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F65F5-B33B-9ACE-D778-21661352B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15" y="3161665"/>
            <a:ext cx="3161665" cy="31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F24741-1CAA-2F95-53EE-908FD4D3F0EC}"/>
              </a:ext>
            </a:extLst>
          </p:cNvPr>
          <p:cNvSpPr txBox="1"/>
          <p:nvPr/>
        </p:nvSpPr>
        <p:spPr>
          <a:xfrm>
            <a:off x="9978887" y="5724939"/>
            <a:ext cx="185861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Сделай упражнение и убери тучки.</a:t>
            </a:r>
          </a:p>
        </p:txBody>
      </p:sp>
    </p:spTree>
    <p:extLst>
      <p:ext uri="{BB962C8B-B14F-4D97-AF65-F5344CB8AC3E}">
        <p14:creationId xmlns:p14="http://schemas.microsoft.com/office/powerpoint/2010/main" val="2267884229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9840FA-939D-35B7-212D-E407A8374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2" t="23407" r="30167" b="17926"/>
          <a:stretch/>
        </p:blipFill>
        <p:spPr>
          <a:xfrm>
            <a:off x="0" y="0"/>
            <a:ext cx="12192000" cy="684827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89AC5F6-C7A3-3BDF-E7C1-E4AD80A7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3779520"/>
            <a:ext cx="1708609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2EE4274-2FF2-552B-2957-90B40E64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95" y="4750791"/>
            <a:ext cx="1997972" cy="21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700EBA7-108F-B100-8633-389FB9285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9" y="2950528"/>
            <a:ext cx="36099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7F919F9-8A7F-6812-F91A-F2410A6EF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068" y="3166354"/>
            <a:ext cx="1997973" cy="13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наружный объект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229A6542-0934-0CCE-F957-E96A5B69F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02" y="190036"/>
            <a:ext cx="2592705" cy="3849448"/>
          </a:xfrm>
          <a:prstGeom prst="rect">
            <a:avLst/>
          </a:prstGeom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AE45B52D-11E9-FACB-32D9-221B908B6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89941" y1="26923" x2="89941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 b="18201"/>
          <a:stretch/>
        </p:blipFill>
        <p:spPr bwMode="auto">
          <a:xfrm>
            <a:off x="38329" y="3749476"/>
            <a:ext cx="3219450" cy="18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E0496BC7-97F3-8425-7250-236F4AAAE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89941" y1="26923" x2="89941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 b="18201"/>
          <a:stretch/>
        </p:blipFill>
        <p:spPr bwMode="auto">
          <a:xfrm>
            <a:off x="3313684" y="2726556"/>
            <a:ext cx="3219450" cy="18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E5311A7-DFCB-AF6E-65E5-21B15790E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89941" y1="26923" x2="89941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 b="18201"/>
          <a:stretch/>
        </p:blipFill>
        <p:spPr bwMode="auto">
          <a:xfrm>
            <a:off x="5839756" y="4391526"/>
            <a:ext cx="3219450" cy="18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23C291E2-35F7-41EE-898E-DA1DD7672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89941" y1="26923" x2="89941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 b="18201"/>
          <a:stretch/>
        </p:blipFill>
        <p:spPr bwMode="auto">
          <a:xfrm>
            <a:off x="6838742" y="2713336"/>
            <a:ext cx="3219450" cy="18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F894D2-7CD3-2035-885A-BE0B8A59919C}"/>
              </a:ext>
            </a:extLst>
          </p:cNvPr>
          <p:cNvSpPr txBox="1"/>
          <p:nvPr/>
        </p:nvSpPr>
        <p:spPr>
          <a:xfrm>
            <a:off x="10652815" y="3319613"/>
            <a:ext cx="1490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Закрой от дождя листиком  белку. Выполни упражнение.</a:t>
            </a:r>
          </a:p>
        </p:txBody>
      </p:sp>
    </p:spTree>
    <p:extLst>
      <p:ext uri="{BB962C8B-B14F-4D97-AF65-F5344CB8AC3E}">
        <p14:creationId xmlns:p14="http://schemas.microsoft.com/office/powerpoint/2010/main" val="2290491775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15856 L -0.00391 -0.15879 C 0.00989 -0.14977 0.00612 -0.15162 0.02474 -0.14467 C 0.03099 -0.14259 0.0651 -0.13009 0.0776 -0.12801 C 0.08333 -0.12685 0.08906 -0.12685 0.09466 -0.12639 C 0.10703 -0.12222 0.11927 -0.11759 0.13151 -0.11435 L 0.15312 -0.1081 C 0.15885 -0.10648 0.16445 -0.1037 0.17018 -0.10208 C 0.17526 -0.10069 0.18033 -0.10046 0.18554 -0.09884 C 0.19023 -0.09768 0.19492 -0.09537 0.19987 -0.09444 C 0.2108 -0.09189 0.21953 -0.09097 0.23033 -0.08981 C 0.23658 -0.08842 0.24375 -0.08634 0.25013 -0.08518 C 0.25963 -0.08356 0.2569 -0.0875 0.26015 -0.08217 " pathEditMode="relative" rAng="0" ptsTypes="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9 -0.08379 L 0.2569 -0.08379 C 0.26419 -0.08495 0.27148 -0.08564 0.2789 -0.0868 C 0.30416 -0.09097 0.27682 -0.08842 0.30651 -0.09398 C 0.31145 -0.0949 0.3164 -0.0949 0.32122 -0.09537 C 0.36523 -0.09282 0.32682 -0.09676 0.36119 -0.08958 C 0.36992 -0.08796 0.37851 -0.0868 0.38724 -0.08541 C 0.41119 -0.08148 0.39961 -0.08426 0.4125 -0.08102 C 0.41705 -0.07754 0.42213 -0.07361 0.42643 -0.06944 C 0.43463 -0.06111 0.43984 -0.05717 0.44596 -0.04629 C 0.44778 -0.04305 0.44935 -0.03958 0.45091 -0.03611 C 0.4526 -0.03217 0.45573 -0.02453 0.45573 -0.02453 C 0.45599 -0.02245 0.45664 -0.0206 0.45651 -0.01852 C 0.45638 -0.00694 0.4556 0.00463 0.45494 0.01621 C 0.4539 0.0338 0.45416 0.01736 0.45416 0.03079 " pathEditMode="relative" ptsTypes="AAAAAAAAAAAAA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416 0.03078 L 0.45416 0.03101 C 0.4539 0.0243 0.45377 0.01782 0.45325 0.01134 C 0.45299 0.00833 0.45247 0.00532 0.45247 0.00231 C 0.45247 -0.00278 0.45586 -0.025 0.45612 -0.02547 C 0.4569 -0.02917 0.45898 -0.03241 0.46054 -0.03565 C 0.47018 -0.05556 0.46836 -0.0507 0.48802 -0.07524 C 0.49114 -0.07917 0.49466 -0.08311 0.49804 -0.08681 C 0.50039 -0.08982 0.50312 -0.09237 0.50534 -0.09537 C 0.50807 -0.09908 0.51028 -0.10301 0.51354 -0.10625 C 0.52005 -0.11274 0.52669 -0.11945 0.5345 -0.12477 C 0.53789 -0.12709 0.54101 -0.1294 0.54453 -0.13149 C 0.54856 -0.13403 0.55286 -0.13588 0.55742 -0.1375 C 0.55898 -0.13797 0.57057 -0.14144 0.57291 -0.14144 L 0.58125 -0.14144 " pathEditMode="relative" rAng="0" ptsTypes="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410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9E46780-FB14-5D6F-4D12-E50E2A377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6B26FD-CDBE-D85A-AD89-152A04E54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6" b="91187" l="3261" r="97690">
                        <a14:foregroundMark x1="38995" y1="10252" x2="43478" y2="5935"/>
                        <a14:foregroundMark x1="14266" y1="51079" x2="10462" y2="62590"/>
                        <a14:foregroundMark x1="10462" y1="62590" x2="10190" y2="76978"/>
                        <a14:foregroundMark x1="3261" y1="56835" x2="10598" y2="39748"/>
                        <a14:foregroundMark x1="69293" y1="66187" x2="87228" y2="64748"/>
                        <a14:foregroundMark x1="87228" y1="64748" x2="97826" y2="70324"/>
                        <a14:foregroundMark x1="94973" y1="50899" x2="96196" y2="42986"/>
                        <a14:foregroundMark x1="64538" y1="64209" x2="69973" y2="49640"/>
                        <a14:foregroundMark x1="92663" y1="35791" x2="92663" y2="35791"/>
                        <a14:foregroundMark x1="50272" y1="74640" x2="55027" y2="85432"/>
                        <a14:foregroundMark x1="55027" y1="85432" x2="63043" y2="91187"/>
                        <a14:foregroundMark x1="72826" y1="73201" x2="86413" y2="79496"/>
                        <a14:foregroundMark x1="86413" y1="79496" x2="87908" y2="80935"/>
                        <a14:foregroundMark x1="52582" y1="89388" x2="50679" y2="79137"/>
                        <a14:foregroundMark x1="50679" y1="79137" x2="51223" y2="64568"/>
                        <a14:foregroundMark x1="51223" y1="64568" x2="58832" y2="78777"/>
                        <a14:foregroundMark x1="6929" y1="70144" x2="7337" y2="50360"/>
                        <a14:foregroundMark x1="65353" y1="55216" x2="76766" y2="60072"/>
                        <a14:foregroundMark x1="77038" y1="67626" x2="83288" y2="82554"/>
                        <a14:foregroundMark x1="83288" y1="82554" x2="83560" y2="83993"/>
                        <a14:foregroundMark x1="83560" y1="83993" x2="73913" y2="7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68" y="2907318"/>
            <a:ext cx="5227983" cy="3949400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8CB2067-70F5-1793-09CD-D8FD837B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80" l="8643" r="90643">
                        <a14:foregroundMark x1="39429" y1="7653" x2="39000" y2="102"/>
                        <a14:foregroundMark x1="53000" y1="89592" x2="52929" y2="98980"/>
                        <a14:foregroundMark x1="8714" y1="52449" x2="10714" y2="52755"/>
                        <a14:foregroundMark x1="28857" y1="33673" x2="28857" y2="33673"/>
                        <a14:foregroundMark x1="89643" y1="50918" x2="90643" y2="53469"/>
                        <a14:foregroundMark x1="89143" y1="24082" x2="89143" y2="24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0" r="6907"/>
          <a:stretch/>
        </p:blipFill>
        <p:spPr bwMode="auto">
          <a:xfrm>
            <a:off x="5896122" y="4601816"/>
            <a:ext cx="2293722" cy="186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A84B0D5E-FC10-FE11-2C6C-486F0BAB3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80" l="8643" r="90643">
                        <a14:foregroundMark x1="39429" y1="7653" x2="39000" y2="102"/>
                        <a14:foregroundMark x1="53000" y1="89592" x2="52929" y2="98980"/>
                        <a14:foregroundMark x1="8714" y1="52449" x2="10714" y2="52755"/>
                        <a14:foregroundMark x1="28857" y1="33673" x2="28857" y2="33673"/>
                        <a14:foregroundMark x1="89643" y1="50918" x2="90643" y2="53469"/>
                        <a14:foregroundMark x1="89143" y1="24082" x2="89143" y2="24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0" r="6907"/>
          <a:stretch/>
        </p:blipFill>
        <p:spPr bwMode="auto">
          <a:xfrm>
            <a:off x="2526920" y="4508938"/>
            <a:ext cx="1650030" cy="134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9BF2E50-5E65-8120-8280-466614314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80" l="8643" r="90643">
                        <a14:foregroundMark x1="39429" y1="7653" x2="39000" y2="102"/>
                        <a14:foregroundMark x1="53000" y1="89592" x2="52929" y2="98980"/>
                        <a14:foregroundMark x1="8714" y1="52449" x2="10714" y2="52755"/>
                        <a14:foregroundMark x1="28857" y1="33673" x2="28857" y2="33673"/>
                        <a14:foregroundMark x1="89643" y1="50918" x2="90643" y2="53469"/>
                        <a14:foregroundMark x1="89143" y1="24082" x2="89143" y2="24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0" r="6907"/>
          <a:stretch/>
        </p:blipFill>
        <p:spPr bwMode="auto">
          <a:xfrm>
            <a:off x="4833940" y="5319366"/>
            <a:ext cx="1650030" cy="134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0C39420-D02F-4106-D6F4-53927951A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80" l="8643" r="90643">
                        <a14:foregroundMark x1="39429" y1="7653" x2="39000" y2="102"/>
                        <a14:foregroundMark x1="53000" y1="89592" x2="52929" y2="98980"/>
                        <a14:foregroundMark x1="8714" y1="52449" x2="10714" y2="52755"/>
                        <a14:foregroundMark x1="28857" y1="33673" x2="28857" y2="33673"/>
                        <a14:foregroundMark x1="89643" y1="50918" x2="90643" y2="53469"/>
                        <a14:foregroundMark x1="89143" y1="24082" x2="89143" y2="24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0" r="6907"/>
          <a:stretch/>
        </p:blipFill>
        <p:spPr bwMode="auto">
          <a:xfrm>
            <a:off x="3411052" y="3194258"/>
            <a:ext cx="1650030" cy="134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E892A-8BCC-6B1D-548A-2E0CBA8BD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80" l="8643" r="90643">
                        <a14:foregroundMark x1="39429" y1="7653" x2="39000" y2="102"/>
                        <a14:foregroundMark x1="53000" y1="89592" x2="52929" y2="98980"/>
                        <a14:foregroundMark x1="8714" y1="52449" x2="10714" y2="52755"/>
                        <a14:foregroundMark x1="28857" y1="33673" x2="28857" y2="33673"/>
                        <a14:foregroundMark x1="89643" y1="50918" x2="90643" y2="53469"/>
                        <a14:foregroundMark x1="89143" y1="24082" x2="89143" y2="24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0" r="6907"/>
          <a:stretch/>
        </p:blipFill>
        <p:spPr bwMode="auto">
          <a:xfrm>
            <a:off x="5107179" y="3113749"/>
            <a:ext cx="1650030" cy="134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DCBDC6-39D1-74BE-829D-7EE014BDA4C4}"/>
              </a:ext>
            </a:extLst>
          </p:cNvPr>
          <p:cNvSpPr txBox="1"/>
          <p:nvPr/>
        </p:nvSpPr>
        <p:spPr>
          <a:xfrm>
            <a:off x="8944303" y="6088042"/>
            <a:ext cx="253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Отмоем машину.</a:t>
            </a:r>
          </a:p>
        </p:txBody>
      </p:sp>
    </p:spTree>
    <p:extLst>
      <p:ext uri="{BB962C8B-B14F-4D97-AF65-F5344CB8AC3E}">
        <p14:creationId xmlns:p14="http://schemas.microsoft.com/office/powerpoint/2010/main" val="3198484318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FD36FA5-9932-C64D-29A1-2004994D2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4765" cy="81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6E40C17D-23FA-7566-D023-A1934EED0BEB}"/>
              </a:ext>
            </a:extLst>
          </p:cNvPr>
          <p:cNvSpPr/>
          <p:nvPr/>
        </p:nvSpPr>
        <p:spPr>
          <a:xfrm>
            <a:off x="1507875" y="914841"/>
            <a:ext cx="3481567" cy="1381097"/>
          </a:xfrm>
          <a:prstGeom prst="ellips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1822985236"/>
      </p:ext>
    </p:extLst>
  </p:cSld>
  <p:clrMapOvr>
    <a:masterClrMapping/>
  </p:clrMapOvr>
  <p:transition spd="med" advClick="0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21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revision>2</cp:revision>
  <dcterms:created xsi:type="dcterms:W3CDTF">2022-10-02T15:53:24Z</dcterms:created>
  <dcterms:modified xsi:type="dcterms:W3CDTF">2022-10-02T16:15:22Z</dcterms:modified>
</cp:coreProperties>
</file>