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8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8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1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3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3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7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0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695E-A449-49DD-9E33-5222449E792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3160-C0F9-4429-B021-F0D03836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128" y="366980"/>
            <a:ext cx="1759999" cy="156754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7" y="458552"/>
            <a:ext cx="1232687" cy="1594486"/>
          </a:xfrm>
          <a:ln w="571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77" y="458552"/>
            <a:ext cx="1234927" cy="16242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42" y="483217"/>
            <a:ext cx="1140638" cy="1599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51" y="517390"/>
            <a:ext cx="1274675" cy="1599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84" y="483217"/>
            <a:ext cx="1355743" cy="1667946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79" y="493118"/>
            <a:ext cx="1286043" cy="166794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3" y="2509771"/>
            <a:ext cx="1476415" cy="169186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23" y="2502166"/>
            <a:ext cx="1287851" cy="174689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" y="4459048"/>
            <a:ext cx="1452715" cy="22170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45" y="4459047"/>
            <a:ext cx="1420342" cy="22307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71" y="4459048"/>
            <a:ext cx="1624885" cy="227169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95" y="4459047"/>
            <a:ext cx="1445126" cy="22080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53" y="3447393"/>
            <a:ext cx="1794369" cy="317611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54532"/>
            <a:ext cx="1440873" cy="183513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32" y="2354533"/>
            <a:ext cx="1406289" cy="18768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2212048" y="0"/>
            <a:ext cx="822636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 детский сад №171 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ИРКУТСКА   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«БУКВАРЕНОК»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07" y="2509771"/>
            <a:ext cx="1277007" cy="17299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16" y="4459047"/>
            <a:ext cx="1493765" cy="22307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1" y="4459047"/>
            <a:ext cx="1476130" cy="22716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20" y="493118"/>
            <a:ext cx="1221850" cy="16293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21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2020-05-06T08:58:45Z</dcterms:created>
  <dcterms:modified xsi:type="dcterms:W3CDTF">2021-01-31T11:39:18Z</dcterms:modified>
</cp:coreProperties>
</file>