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1" r:id="rId5"/>
    <p:sldId id="263" r:id="rId6"/>
    <p:sldId id="272" r:id="rId7"/>
    <p:sldId id="261" r:id="rId8"/>
    <p:sldId id="27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965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8226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8864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486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5340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166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257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7895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17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3726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35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63EB-1AE3-4859-8998-BDF6255958D2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17D6-36FF-4AF4-A88C-F24DFAA176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85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2384" y="1025236"/>
            <a:ext cx="6864096" cy="17179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Batang" panose="02030600000101010101" pitchFamily="18" charset="-127"/>
              </a:rPr>
              <a:t>Взаимодействие детского сада и семьи по вопросам речевого развития детей дошкольного возраста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7137" y="5417127"/>
            <a:ext cx="3645408" cy="124492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>
              <a:lnSpc>
                <a:spcPct val="100000"/>
              </a:lnSpc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l">
              <a:lnSpc>
                <a:spcPct val="100000"/>
              </a:lnSpc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Мамойко Галина Николаевна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Constantia" panose="02030602050306030303" pitchFamily="18" charset="0"/>
              </a:rPr>
              <a:t>                 </a:t>
            </a:r>
            <a:endParaRPr lang="ru-RU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3432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4">
                <a:lumMod val="0"/>
                <a:lumOff val="100000"/>
              </a:schemeClr>
            </a:gs>
            <a:gs pos="6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4416" y="768096"/>
            <a:ext cx="7339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долгосрочный, групповой, творческий проект для детей 5-8 лет.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 05.09.2022г. по 28.04.2023г.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разновозрастной группы компенсирующей направленности с ТНР ( 5-8 лет), родители воспитанников, учитель-логопед.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353056"/>
            <a:ext cx="7790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644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4">
                <a:lumMod val="0"/>
                <a:lumOff val="100000"/>
              </a:schemeClr>
            </a:gs>
            <a:gs pos="66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590" y="3840480"/>
            <a:ext cx="2590528" cy="2862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28" y="207818"/>
            <a:ext cx="863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Актуальность проекта: 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7891" y="651164"/>
            <a:ext cx="913014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Важной социальной задачей, стоя Особое место в системе дошкольного образования занимает взаимодействие дошкольной организации и семьи, которое обеспечивает повышение педагогических возможностей семьи, оказывает влияние на изменение уровня воспитания и развития дошкольника, в том числе его речевого развития.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Полноценное развитие речи, в свою очередь, является основным условием дальнейшей социализации ребенка, познания им действительности, играет ведущую роль в становлении его личности, в развитии внутреннего мира, расширении и обогащении социального опыта. В настоящее время коммуникация – это не только традиционное развитие речи детей дошкольного возраста, но и развитие общения, в том числе и речевого. Один из аспектов данной темы – поиск действенных путей сотрудничества, в равной степени необходимого как педагогам, так и родителям. Уровень развития ребенка, в первую очередь, зависит от той атмосферы, которую создают сознательно, а большей частью, и бессознательно взрослые в семье. Степень влияния домашней работы родителей с детьми на время и качество коррекции речи ребенка велика. Ожидания и надежды родителей связаны, как правило, только с работой логопеда. Поэтому необходимо привлечение родителей к активному участию в коррекционном процессе по преодолению речевого дефекта у ребенка, так как это во многом облегчает работу специалиста и ускоряет успехи ребенка. Родители в известной мере привыкают к речи своих детей и не замечают в ней недочетов, а поэтому и не помогают им усваивать правильную речь. Логопед должен помочь родителям правильно организовать эту работу. Поэтому необходимо познакомить родителей с индивидуальными особенностями всех сторон речи ребенка (словаря, грамматического строя, звукопроизношения) и наметить коррекционные мероприятия. Помощь детям тогда будет эффективной, когда к их речи и поведению предъявляют единые требования (и дома, и в детском саду). Участие родителей в коррекционном процессе очень полезно как для ребенка, так и для самих родителей.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преодоления вышеперечисленных проблем был разработан этот проект.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420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4">
                <a:lumMod val="0"/>
                <a:lumOff val="100000"/>
              </a:schemeClr>
            </a:gs>
            <a:gs pos="6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35"/>
          <a:stretch/>
        </p:blipFill>
        <p:spPr>
          <a:xfrm>
            <a:off x="214983" y="3803904"/>
            <a:ext cx="2768364" cy="2843638"/>
          </a:xfrm>
          <a:prstGeom prst="trapezoid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0548" y="768096"/>
            <a:ext cx="93566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развития мотивов и потребностей речевой деятельности дошкольников всеми участниками педагогического процесса.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Осуществлять решение речевых задач в образовательном процессе дошкольного учреждения посредством использования разных форм организации детей, интеграции содержания и задач образования дошкольника.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2.Обогатить речевую развивающую среду дидактическим и игровым материалом.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3.Повысить профессиональную компетентность педагогов.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4.Сформировать активную родительскую позицию на основе тесного взаимодействия дошкольного учреждения и семьи по вопросам речевого развития.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5.Повышать уровень педагогической компетентности родителей в развитии речи детей (познакомить с эффективными методами и приемами работы речевого воспитания).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6.Организовать психолого-педагогическое сопровождение ребёнка в процессе реализации проекта, его продвижение и успешность.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353056"/>
            <a:ext cx="7790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644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5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135" y="318977"/>
            <a:ext cx="1005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(сентябрь- октябрь)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45127" y="1391494"/>
            <a:ext cx="107234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1.Мониторинг речевого развития воспитанников группы, обработка данных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2.Консультации для родителей «Речевое развитие детей старшего дошкольного возраста» «Учите, играя», «Как правильно учить читать»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3.Изучение методической литературы по теме «Речевое развитие детей».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периодическими изданиями «Дошкольное воспитание», «Обруч», «Справочник старшего	воспитателя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	учреждения», «Дошкольник».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4.Разработка мероприятий по теме проекта, составление конспектов образовательной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5.Анкетирование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549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5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8035" y="318977"/>
            <a:ext cx="657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(ноябрь- март)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39491" y="872222"/>
            <a:ext cx="764771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1.Сбор материала для изготовления  папок- передвижек « Я дарю тебе словечко» (подборка игр, творчество детей и родителей)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2.Создание  и изготовление  речевых игр на липучках с родителям : на    обогащение словаря, на развитие грамматического строя речи, на развитие слоговой структуры слов, на развитие связной речи.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3.Подготовка к викторине «В гостях у сказки»</a:t>
            </a:r>
          </a:p>
          <a:p>
            <a:pPr lvl="1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детских писателей</a:t>
            </a:r>
          </a:p>
          <a:p>
            <a:pPr lvl="1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сказок</a:t>
            </a:r>
          </a:p>
          <a:p>
            <a:pPr lvl="1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 «Путешествие в книжное царство»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4.Создание речевого альбома « Копилка слов»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5.Подготовка к 14 ноября – Дню речи, организация театрализованного праздника «Учусь говорить правильно и красиво!»(сценарий, костюмы, заучивание слов, репетиции)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6.Для подведения итогов проекта была просмотрена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презентация  «Учусь, играя! (совместное участие учителя-логопеда с  детьми и родителями)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7317"/>
            <a:ext cx="3877056" cy="2851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4549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4">
                <a:lumMod val="0"/>
                <a:lumOff val="100000"/>
              </a:schemeClr>
            </a:gs>
            <a:gs pos="5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257" y="232229"/>
            <a:ext cx="107260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</a:rPr>
              <a:t> </a:t>
            </a:r>
            <a:endParaRPr lang="ru-RU" sz="44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1" y="457200"/>
            <a:ext cx="117486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этап- заключительный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05.09.2022г. по 28.04.2023г.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Завершающий этап: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(апрель)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Проведена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игротека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родителями по созданию  речевых игр: на обогащение словаря, на развитие грамматического строя речи, на развитие слоговой структуры слов, на развитие связной речи.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«В гостях у сказки»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и родителями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активно участвовали в создании речевого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альбома « Копилка слов»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Мини-выставка  папок- передвижек «Я дарю тебе словечко»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детьми и родителями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ноября – День речи, был проведен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театрализованный праздник «Учусь говорить правильно и красиво!»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подведения итогов проекта была просмотрена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презентация  «Учусь, играя!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совместное участие учителя-логопеда с  детьми и родителями) 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5" t="18211" r="4829" b="20466"/>
          <a:stretch/>
        </p:blipFill>
        <p:spPr>
          <a:xfrm>
            <a:off x="2909455" y="4565916"/>
            <a:ext cx="5145024" cy="195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301900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4">
                <a:lumMod val="0"/>
                <a:lumOff val="100000"/>
              </a:schemeClr>
            </a:gs>
            <a:gs pos="5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257" y="232229"/>
            <a:ext cx="107260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7030A0"/>
                </a:solidFill>
              </a:rPr>
              <a:t> </a:t>
            </a:r>
            <a:endParaRPr lang="ru-RU" sz="44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1" y="0"/>
            <a:ext cx="117486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Фото реализации проекта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Picture 4" descr="C:\Users\Acer\Desktop\фото с работы (дети)\(фото)открытые занятия\20220301_132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55" y="845127"/>
            <a:ext cx="2665413" cy="187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Acer\Desktop\20220301_13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948" y="803564"/>
            <a:ext cx="3025775" cy="1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Acer\Desktop\20220301_133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6698" y="2274234"/>
            <a:ext cx="2592387" cy="15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cer\Desktop\фото с работы (дети)\посещение школ,библиотек,участие в мероприятиях\20230321_111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233050" y="4225635"/>
            <a:ext cx="3186547" cy="2382981"/>
          </a:xfrm>
          <a:prstGeom prst="rect">
            <a:avLst/>
          </a:prstGeom>
          <a:noFill/>
        </p:spPr>
      </p:pic>
      <p:pic>
        <p:nvPicPr>
          <p:cNvPr id="13" name="Picture 6" descr="C:\Users\Acer\Desktop\фото с работы (дети)\пособия\20221109_181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320" y="1975406"/>
            <a:ext cx="2688062" cy="16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Users\Acer\Desktop\фото с работы (дети)\пособия\20221109_1801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2597" y="970471"/>
            <a:ext cx="2910276" cy="18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3643747"/>
            <a:ext cx="5666509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библиотеку  «Путешествие в книжное царство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527" y="484908"/>
            <a:ext cx="11540838" cy="3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изготовление  речевых игр на липучках с родителям : на    обогащение словаря, на развитие грамматического строя речи, на развитие слоговой структуры слов, на развитие связной речи.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7" name="Picture 3" descr="C:\Users\Acer\Desktop\20201113_1006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760153" y="4405745"/>
            <a:ext cx="2813338" cy="218901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88182" y="4003964"/>
            <a:ext cx="4918364" cy="40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ноября –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речи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«Учусь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говорить правильно и красиво!»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1900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5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43" y="609600"/>
            <a:ext cx="94329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 Взаимодействие детского сада и семьи по вопросам речевого развития детей дошкольного возраста» позволил реализовать поставленные задачи и цель. Всесторонняя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образовательная работа с родителями, в целях повышения их педагогической культуры, установления единства воздействия на ребенка крайне полезно. От успеха сотрудничества педагогического коллектива и родителей, имеющих ребенка с речевыми нарушениями зависит результат коррекционной работы. Только в тесном контакте с родителями, повышая их педагогическую культуру и свой педагогический опыт, можно добиться положительных результатов в коррекции речевых недостатков у ребенка и устранении причин трудностей в обучении.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78" y="2596896"/>
            <a:ext cx="2017476" cy="201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5157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815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Взаимодействие детского сада и семьи по вопросам речевого развития детей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педагогов ДОУ и родителей по вопросам развития речи дошкольников</dc:title>
  <dc:creator>Алла Макрушина</dc:creator>
  <cp:lastModifiedBy>Acer</cp:lastModifiedBy>
  <cp:revision>77</cp:revision>
  <dcterms:created xsi:type="dcterms:W3CDTF">2016-11-06T04:41:59Z</dcterms:created>
  <dcterms:modified xsi:type="dcterms:W3CDTF">2023-07-30T15:35:50Z</dcterms:modified>
</cp:coreProperties>
</file>