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1" r:id="rId5"/>
    <p:sldId id="260" r:id="rId6"/>
    <p:sldId id="263" r:id="rId7"/>
    <p:sldId id="264" r:id="rId8"/>
    <p:sldId id="262" r:id="rId9"/>
    <p:sldId id="266" r:id="rId10"/>
    <p:sldId id="265" r:id="rId11"/>
    <p:sldId id="269" r:id="rId12"/>
  </p:sldIdLst>
  <p:sldSz cx="12192000" cy="6858000"/>
  <p:notesSz cx="6889750" cy="100218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625B-2FD4-4C44-8D87-A8B93C528331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85CD-73DD-4C73-A522-8CA3295578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313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625B-2FD4-4C44-8D87-A8B93C528331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85CD-73DD-4C73-A522-8CA3295578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41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625B-2FD4-4C44-8D87-A8B93C528331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85CD-73DD-4C73-A522-8CA3295578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340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625B-2FD4-4C44-8D87-A8B93C528331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85CD-73DD-4C73-A522-8CA3295578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008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625B-2FD4-4C44-8D87-A8B93C528331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85CD-73DD-4C73-A522-8CA3295578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186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625B-2FD4-4C44-8D87-A8B93C528331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85CD-73DD-4C73-A522-8CA3295578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31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625B-2FD4-4C44-8D87-A8B93C528331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85CD-73DD-4C73-A522-8CA3295578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819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625B-2FD4-4C44-8D87-A8B93C528331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85CD-73DD-4C73-A522-8CA3295578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894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625B-2FD4-4C44-8D87-A8B93C528331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85CD-73DD-4C73-A522-8CA3295578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508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625B-2FD4-4C44-8D87-A8B93C528331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85CD-73DD-4C73-A522-8CA3295578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50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625B-2FD4-4C44-8D87-A8B93C528331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85CD-73DD-4C73-A522-8CA3295578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280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2625B-2FD4-4C44-8D87-A8B93C528331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785CD-73DD-4C73-A522-8CA3295578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934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02673" y="540327"/>
            <a:ext cx="4738254" cy="5870864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12873" y="540327"/>
            <a:ext cx="4738254" cy="5870864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72836" y="935183"/>
            <a:ext cx="48306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Картотека гимнастики для глаз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t="-3711" b="3534"/>
          <a:stretch/>
        </p:blipFill>
        <p:spPr>
          <a:xfrm>
            <a:off x="1953491" y="2753590"/>
            <a:ext cx="3128529" cy="21828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21585" y="5275802"/>
            <a:ext cx="25665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smtClean="0">
                <a:solidFill>
                  <a:schemeClr val="accent2">
                    <a:lumMod val="75000"/>
                  </a:schemeClr>
                </a:solidFill>
              </a:rPr>
              <a:t>Подготовила</a:t>
            </a:r>
            <a:endParaRPr lang="ru-RU" sz="1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 Шевченко ОВ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96000" y="671691"/>
            <a:ext cx="444038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«Волшебный сон»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Реснички опускаются…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Глазки закрываются…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спокойно отдыхаем…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Сном волшебным засыпаем…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Дышится легко… ровно… глубоко…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Наши руки отдыхают…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Отдыхают… Засыпают…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Шея не напряжена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расслаблена…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Губы чуть приоткрываются…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чудесно расслабляется…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Дышится легко… ровно… глубоко… (Пауза.)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спокойно отдыхаем…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Сном волшебным засыпаем… (Громче, быстрей, энергичней.)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Хорошо нам отдыхать!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пора уже вставать!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Крепче кулачки сжимаем.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повыше поднимаем.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Потянулись! Улыбнулись!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Всем открыть глаза и встать!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748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02673" y="540327"/>
            <a:ext cx="4738254" cy="5870864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12873" y="540327"/>
            <a:ext cx="4738254" cy="5870864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02673" y="657826"/>
            <a:ext cx="461356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5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Тренирует мышцы глаза, улучшает упругость век, восстанавливает циркуляцию внутриглазной жидкости.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И.п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сидя на полу. Ноги согнуты в коленях, руки в упоре сзади; повернуть голову назад и увидеть предметы, расположенные сзади (два раза).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И.п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стоя, руки на палке, расположенной вертикально. Отвести руки от палки в стороны и успеть удержать подающую палку; попеременно перехватывать палку двумя руками (повторить три – четыре раза).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И.п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стоя. «Спрячь глазки» (зажмуриться). «У кого глазки больше»  (широко открыть глаза).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7365" y="3335481"/>
            <a:ext cx="461356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6.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И.п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стоя, руки с мячом внизу. Поднять мяч до уровня лица, широко открытыми глазами посмотреть на него; опустить мяч; поднять мяч до уровня лица, прищурить глаза, посмотреть на мяч; опустить его.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И.п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стоя, мяч на вытянутых перед собой руках. Двигать руками влево и вправо, следить глазами за мячом (пять – шесть раз)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И.п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стоя, руки с мячом внизу. Совершать медленные круговые вращения руками снизу-вверх, вправо и влево, следить взглядом за мячом (четыре –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пятьраз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И.п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стоя, мяч на вытянутых руках. Согнуть руки, поднести мяч к носу;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вернуться в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и.п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следить за мячом (четыре – пять раз).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86055" y="540327"/>
            <a:ext cx="456507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7.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Проделать движение по диагонали в одну и другую стороны,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переводяглаза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прямо на счет 1-6. Повторить 3-4 раза.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Не поворачивая головы, закрытыми глазами "посмотреть" направо на счет 1-4 и прямо на счет 1-6. Поднять глаза вверх на счет 1-4, опустить вниз на счет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1-4 и перевести взгляд прямо на счет 1-6. Повторить 4-5 раз.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Посмотреть на указательный палец, удаленный от глаз на расстоянии 25- 30 см, и на счет 1-4 приблизить его к кончику носа, потом перевести взор вдаль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счет 1-6. Повторить 4-5 раз.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86056" y="3433427"/>
            <a:ext cx="4565071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Комплекс 8. </a:t>
            </a:r>
          </a:p>
          <a:p>
            <a:r>
              <a:rPr lang="ru-RU" sz="1200" dirty="0" smtClean="0"/>
              <a:t>1. На счет 1-4 закрыть глаза, без напряжения глазных мышц, на 1-6 широко раскрыть глаза, посмотреть вдаль. Повторить 4-5 раз. </a:t>
            </a:r>
          </a:p>
          <a:p>
            <a:r>
              <a:rPr lang="ru-RU" sz="1200" dirty="0" smtClean="0"/>
              <a:t>2. Посмотреть на кончик носа, на счет 1-4, а потом перевести взгляд </a:t>
            </a:r>
            <a:r>
              <a:rPr lang="ru-RU" sz="1200" dirty="0" err="1" smtClean="0"/>
              <a:t>вдальна</a:t>
            </a:r>
            <a:r>
              <a:rPr lang="ru-RU" sz="1200" dirty="0" smtClean="0"/>
              <a:t> счет 1-6. Повторить 4-5 раз. </a:t>
            </a:r>
          </a:p>
          <a:p>
            <a:r>
              <a:rPr lang="ru-RU" sz="1200" dirty="0" smtClean="0"/>
              <a:t>3. Не поворачивая головы, медленно делать круговые движения глазами вверх-вправо-вниз-влево и в обратную сторону. Затем посмотреть вдаль на счет 1-6. Повторить 4-5 раз. </a:t>
            </a:r>
          </a:p>
          <a:p>
            <a:r>
              <a:rPr lang="ru-RU" sz="1200" dirty="0" smtClean="0"/>
              <a:t>4. Держа голову неподвижно, перевести взор, зафиксировав его, на счет 1-4 вверх, на счет 1-6 прямо; затем аналогично вниз-прямо, вправо-прямо, влево прямо.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303683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02673" y="540327"/>
            <a:ext cx="4738254" cy="5870864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12873" y="540327"/>
            <a:ext cx="4738254" cy="5870864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99654" y="841168"/>
            <a:ext cx="419446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14.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Закрываем мы глаза, вот какие чудеса.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Закрывают оба глаза,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Наши глазки отдыхают, упражнения выполняют.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Продолжают стоять с закрытыми глазами.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теперь мы их откроем, через речку мост построим.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Открывают глаза, взглядом рисуют мост.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Нарисуем букву о, получается легко.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Глазами рисуют букву о.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Вверх поднимем, глянем вниз,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Глаза поднимают вверх, опускают вниз.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Вправо, влево повернем,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Глаза смотрят вправо-влево.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Заниматься вновь начнем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30637" y="841167"/>
            <a:ext cx="390698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15.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"Снежинки"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снежинку увидали,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снежинкою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играли.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Снежинки вправо полетели,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вправо посмотрели.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 снежинки полетели,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влево посмотрели.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Ветер снег вверх поднимал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на землю опускал…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смотрят вверх и вниз.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на землю улеглись.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Глазки закрываем,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Глазки отдыхают.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622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50720" y="540327"/>
            <a:ext cx="4738254" cy="5870864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12873" y="540327"/>
            <a:ext cx="4738254" cy="5870864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02674" y="540327"/>
            <a:ext cx="443691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«Ветер»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Ветер дует нам в лицо. (Часто моргают веками.)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Закачалось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дepевцо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(Не поворачивая головы, смотрят влево-вправо.)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Ветер тише, тише, тише… (Медленно приседают, опуская глаза вниз.)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Деревца все выше, выше. ( Встают и глаза поднимают вверх.) 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«Солнышко и тучки»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Солнышко с тучками в прятки играло. (Посмотреть глазами вправо-влево,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вверх-вниз)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Солнышко тучки-летучки считало: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Серые тучки, черные тучки.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Легких - две штучки,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Тяжелых три тучки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Тучки попрятались, тучек не стало. (Закрыть глаза ладонями)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Солнце на небе вовсю засияло. (Поморгать глазками)</a:t>
            </a:r>
            <a:r>
              <a:rPr lang="ru-RU" sz="1600" dirty="0" smtClean="0"/>
              <a:t> 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096000" y="661244"/>
            <a:ext cx="45339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«Дождик»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Дождик, дождик, пуще лей. ( Смотрят вверх.)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Капай, капель не жалей. (Смотрят вниз.)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нас не замочи. ( Делают круговые движения глазами.)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Зря в окошко не стучи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«Радуга»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Глазки у ребят устали. (Поморгать глазами.)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Посмотрите все в окно, (Посмотреть влево-вправо.)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Ах, как солнце высоко. (Посмотреть вверх.)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глаза сейчас закроем, (Закрыть глаза ладошками.)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группе радугу построим,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Вверх по радуге пойдем, (Посмотреть по дуге вверх-вправо и вверх-влево.)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Вправо, влево повернем,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потом скатимся вниз, (Посмотреть вниз.)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Жмурься сильно, но держись. (Зажмурить глаза, открыть и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поморгать ими)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918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02673" y="540327"/>
            <a:ext cx="4738254" cy="5870864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12873" y="540327"/>
            <a:ext cx="4738254" cy="5870864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762000" y="540327"/>
            <a:ext cx="4443845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«Ёжик»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Ходил ежик по полянке (Ходьба на месте)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искал грибы –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опятки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(Посмотреть вправо и влево, не поворачивая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головы)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Глазки щурил и моргал, (Сильно прищуриться)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грибов не увидал. (широко открыть глаза, развести руки в стороны)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Вверх смотрел он, (посмотреть вверх голова неподвижна)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Вниз глядел, (посмотреть вниз)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 тихонечко пыхтел. (Произнести «пых», «пых», «пых».)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Смотрел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влев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( Посмотреть влево, не поворачивая головы)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Смотрел вправо, (Посмотреть вправо , не поворачивая головы)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Вдруг увидел гриб на славу! (Плотно закрыть и широко открыть глаза.)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Оглянулся он еще (Движения по тексту)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левое плечо,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правое еще.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 затопал по тропинке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грибок унес на спинке. ( Ходьба на месте, топающим шагом.)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12873" y="540327"/>
            <a:ext cx="457546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«Глазки»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зоркими нам быть- (Вращать глазами по кругу по 2-3 сек.)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 глазками крутить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Зорче глазки, чтоб глядели, (В течении минуты массажировать верхние и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нижние веки, не закрывая глаз.)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Разотрем их еле – еле.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Нарисуем большой круг (Глазами рисовать круг)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осмотрим все вокруг (влево, вправо)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зоркими нам стать, (Тремя пальцами каждой руки, легко нажать на верхнее веко соответствующего глаза и держать 1-2 сек.)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 на глаза нажать.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Глазки влево, глазки вправо, (Поднять глаза вверх, опустить, повернуть вправо, влево)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Вверх и вниз и все сначала.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Быстро, быстро поморгать, (Моргать в течение минуты)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Отдых глазкам потом дай.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 глазки открывать, (Широко открывать и закрывать глаза с интервалом в 30 сек.)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Чудо, чтоб не прозевать.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Треугольник, круг, квадрат, ( Нарисовать глазами геометрические фигуры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и против часовой стрелки )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Нарисуем мы подряд.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05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02673" y="540327"/>
            <a:ext cx="4738254" cy="5870864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12873" y="540327"/>
            <a:ext cx="4738254" cy="5870864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83227" y="758536"/>
            <a:ext cx="405245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«Елка»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 стоит большая елка, (Выполняют круговые движения глазами.)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 такой высоты.( Посмотреть снизу вверх.)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нее большие ветки.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 такой ширины. ( Посмотреть слева направо.)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на елке даже шишки, (Посмотреть вверх.)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внизу – берлога мишки. ( Посмотреть вниз.)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Зиму спит там косолапый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сосет в берлоге лапу. (Зажмурить глаза, потом поморгать 10 раз.)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86054" y="758535"/>
            <a:ext cx="395547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«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Чудеса»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Закрываем мы глаза, вот какие чудеса(Закрывают оба глаза,)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Наши глазки отдыхают, упражнения выполняют. ( Продолжают стоять с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закрытыми глазами.)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теперь мы их откроем, через речку мост построим. ( Открывают глаза,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взглядом рисуют мост.)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Нарисуем букву о, получается легко (Глазами рисуют букву о.)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Вверх поднимем, глянем вниз, ( Глаза поднимают вверх, опускают вниз.)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Вправо, влево повернем, (Глаза смотрят вправо-влево.)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Заниматься вновь начнем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819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02673" y="540327"/>
            <a:ext cx="4738254" cy="5870864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12873" y="540327"/>
            <a:ext cx="4738254" cy="5870864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45127" y="671691"/>
            <a:ext cx="4495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Снежинки»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снежинку увидали, -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снежинкою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играли.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(Дети берут снежинку в руку. Вытянуть снежинку вперед перед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собой, сфокусировать на ней взгляд)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Снежинки вправо полетели, (Отвести снежинку вправо, проследить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движение взглядом.)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вправо посмотрели.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 снежинки полетели,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Глазки влево посмотрели ( Отвести снежинку влево, проследить движение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взглядом.)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Ветер снег вверх поднимал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на землю опускал… ( Поднимать снежинки вверх и опускать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вниз. Дети, смотрят вверх и вниз.)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Все! На землю улеглись. ( присесть, опустив снежинку на пол.)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Глазки закрываем,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Глазки отдыхают. (Закрыть ладошками глаза.)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58791" y="540327"/>
            <a:ext cx="43087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«Носик»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Смотрит носик вправо-влево (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Резко переместить взгляд вправо и влево.)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Смотрит носик вверх и вниз (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Резко перенести взгляд вверх и вниз.)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увидел хитрый носик?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(Мягко провести указательными пальцами по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векам.)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Ну, куда мы забрались?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055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02673" y="540327"/>
            <a:ext cx="4738254" cy="5870864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12873" y="540327"/>
            <a:ext cx="4738254" cy="5870864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24346" y="675052"/>
            <a:ext cx="443345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 Подснежник»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Дети выполняют движения в соответствии со словами педагога)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руки вы цветы возьмите,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на них вы посмотрите.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теперь их поднимите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Вверх, на них вы посмотрите.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Вниз цветы вы опустите,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опять на них взгляните.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Цветок вправо,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Цветок влево.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“Нарисуйте” круг умело.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Цветок близко, вот вдали,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 внимательно смотри.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 такой у нас цветок,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Улыбнись ему, дружок.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Быстро, быстро вы моргайте,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96000" y="540327"/>
            <a:ext cx="4655127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«Жук»</a:t>
            </a:r>
          </a:p>
          <a:p>
            <a:r>
              <a:rPr lang="ru-RU" sz="1200" dirty="0" smtClean="0"/>
              <a:t>В группу жук к нам залетел, </a:t>
            </a:r>
          </a:p>
          <a:p>
            <a:r>
              <a:rPr lang="ru-RU" sz="1200" dirty="0" smtClean="0"/>
              <a:t>Зажужжал и запел – ЖЖЖ</a:t>
            </a:r>
          </a:p>
          <a:p>
            <a:r>
              <a:rPr lang="ru-RU" sz="1200" dirty="0" smtClean="0"/>
              <a:t>Вот он вправо полетел, (Отвести руку вправо, проследить глазами </a:t>
            </a:r>
            <a:r>
              <a:rPr lang="ru-RU" sz="1200" dirty="0" err="1" smtClean="0"/>
              <a:t>занаправлением</a:t>
            </a:r>
            <a:r>
              <a:rPr lang="ru-RU" sz="1200" dirty="0" smtClean="0"/>
              <a:t> руки)</a:t>
            </a:r>
          </a:p>
          <a:p>
            <a:r>
              <a:rPr lang="ru-RU" sz="1200" dirty="0" smtClean="0"/>
              <a:t>Каждый вправо посмотрел. </a:t>
            </a:r>
          </a:p>
          <a:p>
            <a:r>
              <a:rPr lang="ru-RU" sz="1200" dirty="0" smtClean="0"/>
              <a:t>Вот он влево полетел, </a:t>
            </a:r>
          </a:p>
          <a:p>
            <a:r>
              <a:rPr lang="ru-RU" sz="1200" dirty="0" smtClean="0"/>
              <a:t>Каждый влево посмотрел(тоже влево)</a:t>
            </a:r>
          </a:p>
          <a:p>
            <a:r>
              <a:rPr lang="ru-RU" sz="1200" dirty="0" smtClean="0"/>
              <a:t>Жук на нос к нам хочет сесть, (Указательным пальцем правой руки</a:t>
            </a:r>
          </a:p>
          <a:p>
            <a:r>
              <a:rPr lang="ru-RU" sz="1200" dirty="0" smtClean="0"/>
              <a:t>совершить движение к носу)</a:t>
            </a:r>
          </a:p>
          <a:p>
            <a:r>
              <a:rPr lang="ru-RU" sz="1200" dirty="0" smtClean="0"/>
              <a:t>Не дадим ему присесть. </a:t>
            </a:r>
          </a:p>
          <a:p>
            <a:r>
              <a:rPr lang="ru-RU" sz="1200" dirty="0" smtClean="0"/>
              <a:t>Жук наш приземлился, (Направление рукой вниз сопровождает глазами)</a:t>
            </a:r>
          </a:p>
          <a:p>
            <a:r>
              <a:rPr lang="ru-RU" sz="1200" dirty="0" smtClean="0"/>
              <a:t>Зажужжал и закружился – ЖЖЖ. ( Делать вращательные движения руками и встать)</a:t>
            </a:r>
          </a:p>
          <a:p>
            <a:r>
              <a:rPr lang="ru-RU" sz="1200" dirty="0" smtClean="0"/>
              <a:t>Жук, вот правая ладошка, (Отвести руку в правую сторону, проследить глазами)</a:t>
            </a:r>
          </a:p>
          <a:p>
            <a:r>
              <a:rPr lang="ru-RU" sz="1200" dirty="0" smtClean="0"/>
              <a:t>Посиди на ней немножко. </a:t>
            </a:r>
          </a:p>
          <a:p>
            <a:r>
              <a:rPr lang="ru-RU" sz="1200" dirty="0" smtClean="0"/>
              <a:t>Жук, вот левая ладошка, </a:t>
            </a:r>
          </a:p>
          <a:p>
            <a:r>
              <a:rPr lang="ru-RU" sz="1200" dirty="0" smtClean="0"/>
              <a:t>Посиди на ней немножко.(Отвести руку в левую сторону, проследить глазами)</a:t>
            </a:r>
          </a:p>
          <a:p>
            <a:r>
              <a:rPr lang="ru-RU" sz="1200" dirty="0" smtClean="0"/>
              <a:t>Жук наверх полетел, </a:t>
            </a:r>
          </a:p>
          <a:p>
            <a:r>
              <a:rPr lang="ru-RU" sz="1200" dirty="0" smtClean="0"/>
              <a:t>И на потолок присел (Поднять руки вверх, посмотреть вверх)</a:t>
            </a:r>
          </a:p>
          <a:p>
            <a:r>
              <a:rPr lang="ru-RU" sz="1200" dirty="0" smtClean="0"/>
              <a:t>На носочки мы привстали, (Поднять руки вверх, посмотреть вверх)</a:t>
            </a:r>
          </a:p>
          <a:p>
            <a:r>
              <a:rPr lang="ru-RU" sz="1200" dirty="0" smtClean="0"/>
              <a:t>Но жучка мы не достали. </a:t>
            </a:r>
          </a:p>
          <a:p>
            <a:r>
              <a:rPr lang="ru-RU" sz="1200" dirty="0" smtClean="0"/>
              <a:t>Хлопнем дружно, </a:t>
            </a:r>
          </a:p>
          <a:p>
            <a:r>
              <a:rPr lang="ru-RU" sz="1200" dirty="0" smtClean="0"/>
              <a:t>Хлоп-хлоп-хлоп. </a:t>
            </a:r>
          </a:p>
          <a:p>
            <a:r>
              <a:rPr lang="ru-RU" sz="1200" dirty="0" smtClean="0"/>
              <a:t>Чтобы улететь он смог. (Хлопки в ладоши)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9698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02673" y="540327"/>
            <a:ext cx="4738254" cy="5870864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12873" y="540327"/>
            <a:ext cx="4738254" cy="5870864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96191" y="540327"/>
            <a:ext cx="4644736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«Лучик солнца»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Лучик, лучик озорной,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Поиграй-ка ты со мной. (Моргают глазами.)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Ну-ка, лучик, повернись,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глаза мне покажись (Делают круговые движения глазами.)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Взгляд я влево отведу,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Лучик солнца я найду. (Отводят взгляд влево.)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вправо посмотрю,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Снова лучик я найду. (Отводят взгляд вправо.)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«Солнечный зайчик»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Солнечный мой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зайнька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( Дети вытягивают руку вперед)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Прыгни на ладошку.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Солнечный мой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зайнька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( Ставят на ладонь указательный палец.)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Маленький, как крошка.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Прыгни на носик, на плечо (Прослеживают взглядом движение пальца, который медленно касается носа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Ой, как стало горячо!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Прыг на лобик, и опять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плече давай скакать. (Отвести вновь вперед, дотронуться до плеча, лба,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другого плеча)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 закрыли мы глаза, (Закрывают глаза ладонями.)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солнышко играет,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Щёчки теплыми лучами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10745" y="730286"/>
            <a:ext cx="397625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«Глазки»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(снятие зрительного напряжения)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 глазами выполнять медленно, не поворачивая головы.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Глазки влево, глазки вправо,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Вверх и вниз, и всё сначала.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Быстро, быстро поморгай –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Отдых глазкам своим дай!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зоркими нам быть –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 глазками крутить.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Вращать глазами по кругу.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Зорче глазки чтоб глядели, разотрём их еле-еле.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Массировать верхние и нижние веки, не закрывая глаз.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685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02673" y="540327"/>
            <a:ext cx="4738254" cy="5870864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12873" y="540327"/>
            <a:ext cx="4738254" cy="5870864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758536" y="665018"/>
            <a:ext cx="4582391" cy="5555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«Айболит»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(профилактика зрительного утомления)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«путешествуют» по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офтальмотренажёру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 кругу расположены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зрительные метки – герои известной сказки, а в середине круга под деревом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сидит Айболит.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Добрый доктор Айболит, он под деревом сидит.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Фиксируют взгляд на докторе Айболите.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Приходи к нему лечиться, и корова, и волчица,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жучок, и червячок, и медведица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обводят их глазами по часовой и против часовой стрелки и «отправляют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лечиться» к доктору.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Всех излечит, исцелит добрый доктор Айболит!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Поморгать глазами и расслабиться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72200" y="748145"/>
            <a:ext cx="415636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«Самолёт»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(укрепление глазных мышц)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зрительный тренажёр – самолётик на деревянной палочке.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Пролетает самолёт, с ним собрался я в полёт. 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 взгляда с ближайшей точки на дальнюю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Правое крыло отвёл, посмотрел. 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Движение глазами вправо, не поворачивая головы.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Левое крыло отвёл, поглядел. 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же влево.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мотор завожу и внимательно гляжу. 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Движение взглядом по кругу.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Поднимаюсь ввысь, лечу, возвращаться не хочу. 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Движение взглядом вверх – вниз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683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02673" y="540327"/>
            <a:ext cx="4738254" cy="5870864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12873" y="540327"/>
            <a:ext cx="4738254" cy="5870864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706582" y="706582"/>
            <a:ext cx="455121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1.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Способствует снятию статического напряжения мышц глаза, улучшение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кровообращения (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и.п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сидя).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Плотно закрыть, а затем широко открыть глаза с интервалом 30 сек. (пять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шесть раз).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Посмотреть вверх, вниз, влево, вправо не поворачивая головы (три –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четыре раза).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Вращать глазами по кругу по 2 – 3 сек. (три – четыре раза).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Быстро моргать (1 мин.).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Смотреть вдаль, сидя перед окном (3 – 4 мин.).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06582" y="3096491"/>
            <a:ext cx="4551218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Комплекс 2. </a:t>
            </a:r>
          </a:p>
          <a:p>
            <a:r>
              <a:rPr lang="ru-RU" sz="1100" dirty="0" smtClean="0"/>
              <a:t>Способствует снятию утомления, улучшения кровообращения, расслаблению мышц глаза (</a:t>
            </a:r>
            <a:r>
              <a:rPr lang="ru-RU" sz="1100" dirty="0" err="1" smtClean="0"/>
              <a:t>и.п</a:t>
            </a:r>
            <a:r>
              <a:rPr lang="ru-RU" sz="1100" dirty="0" smtClean="0"/>
              <a:t>. – стоя). </a:t>
            </a:r>
          </a:p>
          <a:p>
            <a:r>
              <a:rPr lang="ru-RU" sz="1100" dirty="0" smtClean="0"/>
              <a:t>1. Смотреть прямо перед собой (2-3 сек.), поставив указательный палец на расстоянии 25 – 30 см от глаз, перевести взгляд на кончик пальца, смотреть на него 2-3 сек., опустить руку (четыре – пять раз). </a:t>
            </a:r>
          </a:p>
          <a:p>
            <a:r>
              <a:rPr lang="ru-RU" sz="1100" dirty="0" smtClean="0"/>
              <a:t>2. Опустить голову, посмотреть на носок левой ноги; поднять голову, </a:t>
            </a:r>
          </a:p>
          <a:p>
            <a:r>
              <a:rPr lang="ru-RU" sz="1100" dirty="0" smtClean="0"/>
              <a:t>посмотреть на носок левой ноги; поднять голову, посмотреть в правый</a:t>
            </a:r>
          </a:p>
          <a:p>
            <a:r>
              <a:rPr lang="ru-RU" sz="1100" dirty="0" smtClean="0"/>
              <a:t>верхний угол комнаты; опустить голову, посмотреть на носок правой ноги; поднять голову, посмотреть в левый верхний угол комнаты (ноги на ширине плеч) (три – четыре раза). </a:t>
            </a:r>
          </a:p>
          <a:p>
            <a:r>
              <a:rPr lang="ru-RU" sz="1100" dirty="0" smtClean="0"/>
              <a:t>3. Посмотреть на вершины деревьев перед окном; перевести взгляд и назвать любой предмет на земле; отыскать в небе птиц или самолёт и проследить за</a:t>
            </a:r>
          </a:p>
          <a:p>
            <a:r>
              <a:rPr lang="ru-RU" sz="1100" dirty="0" smtClean="0"/>
              <a:t>ним взглядом, назвать транспорт, проезжающей мимо или стоящий на обочине</a:t>
            </a:r>
          </a:p>
          <a:p>
            <a:r>
              <a:rPr lang="ru-RU" sz="1100" dirty="0" smtClean="0"/>
              <a:t>дороги.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41028" y="706582"/>
            <a:ext cx="4610100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3. 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Улучшает циркуляцию внутриглазной жидкости, восстанавливает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кровообращение (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и.п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сидя). 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Тремя пальцами каждой руки легко нажать на верхнее веко одноимённого глаза (1-2 сек.); отвести пальцы (три – пять раз). 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Смотреть на концы пальцев вытянутой вперёд руки (по средней линии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лица); медленно приблизить указательный палец к лицу, не отводя от него взгляда (три раза). 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Отвести полусогнутую правую руку с игрушкой в сторону; медленно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передвигать игрушку справа налево, следить за ней двумя глазами; тоже самое  и в обратную сторону (четыре – пять раз).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41027" y="2660963"/>
            <a:ext cx="453043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4.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Способствует улучшению координации движений глаз и головы, развитию сложных движений, улучшению функций вестибулярного аппарата (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и.п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.-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стоя).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Поднять глаза вверх, опустить вниз; посмотреть вправо, влево, не поворачивая головы (три – четыре раза).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Поднять голову вверх; совершать круговые движения глазами по часовой стрелке, против часовой стрелки (два – три раза).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Посмотреть на левый носок ноги; поднять голову, посмотреть на люстру;  опустить голову, посмотреть на правый носок; поднять голову, посмотреть на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люстру (два – три раза).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9629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2762</Words>
  <Application>Microsoft Office PowerPoint</Application>
  <PresentationFormat>Широкоэкранный</PresentationFormat>
  <Paragraphs>315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Учетная запись Майкрософт</cp:lastModifiedBy>
  <cp:revision>7</cp:revision>
  <cp:lastPrinted>2023-09-23T15:49:20Z</cp:lastPrinted>
  <dcterms:created xsi:type="dcterms:W3CDTF">2023-09-23T15:21:28Z</dcterms:created>
  <dcterms:modified xsi:type="dcterms:W3CDTF">2023-09-23T15:50:39Z</dcterms:modified>
</cp:coreProperties>
</file>