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97" r:id="rId4"/>
    <p:sldId id="261" r:id="rId5"/>
    <p:sldId id="299" r:id="rId6"/>
    <p:sldId id="300" r:id="rId7"/>
    <p:sldId id="301" r:id="rId8"/>
    <p:sldId id="303" r:id="rId9"/>
    <p:sldId id="30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9117-2A3B-4642-98C6-DF9A6AAA2C3A}" type="datetimeFigureOut">
              <a:rPr lang="ru-RU" smtClean="0"/>
              <a:pPr/>
              <a:t>30.07.2023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BBFF-3881-40FA-8391-EFD30A579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123728" y="1772816"/>
            <a:ext cx="4752528" cy="2304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«</a:t>
            </a:r>
            <a:r>
              <a:rPr lang="ru-RU" sz="36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С</a:t>
            </a:r>
            <a:r>
              <a:rPr lang="ru-RU" sz="3600" kern="10" spc="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емейный</a:t>
            </a:r>
          </a:p>
          <a:p>
            <a:pPr algn="ctr" rtl="0"/>
            <a:r>
              <a:rPr lang="ru-RU" sz="3600" kern="10" spc="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алфавит</a:t>
            </a:r>
            <a:r>
              <a:rPr lang="ru-RU" sz="3600" kern="10" spc="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"</a:t>
            </a:r>
            <a:endParaRPr lang="ru-RU" sz="3600" kern="10" spc="0" dirty="0">
              <a:ln w="381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55576" y="236548"/>
            <a:ext cx="7308304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 образовательное учреждение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г. Иркутска детский сад № 171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ДОЛГОСРОЧНЫЙ ПРОЕКТ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15616" y="4965121"/>
            <a:ext cx="705576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 проекта:</a:t>
            </a:r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Мамойко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Галина Николаевна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536" y="489447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Вид проекта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долгосрочный, подгрупповой, творческий проект для детей 6-7 лет.</a:t>
            </a:r>
          </a:p>
          <a:p>
            <a:pPr algn="just"/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Продолжительность проекта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15.09.2021г. по 20.04.2022г., долгосрочный</a:t>
            </a:r>
          </a:p>
          <a:p>
            <a:pPr algn="just"/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проекта: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разновозрастной группы компенсирующей направленности с ТНР (подготовительный возраст , 6-7 лет), родители воспитанников, учитель-логопед.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9512" y="13636"/>
            <a:ext cx="8712968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развивающего обучения детей дошкольного возраста в наше время не вызывает сомнения. Основы формирования всесторонне развитой личности будущего гражданина РФ закладываются в дошкольном детстве. Всесторонняя подготовка детей к школе – вот одна из задач детского сада. По словам Л. С. Выгодского «только то обучение в детском возрасте хорошо, которое забегает вперед развития и ведет развитие за собой».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Своевременное обучение чтению является одним из важнейших факторов раннего развития. Чем раньше ребенок научиться читать, тем больше новых знаний он успеет получить. Один из залогов успешного обучения ребенка буквам — превращение знакомства с азбукой в веселую и увлекательную игру. Дети знакомятся с окружающим миром с помощью чувств — слушают и смотрят. Знание ребенком букв и звуков, которые им соответствуют, является еще одной ступенькой на пути к социализации, грамотности и образованности. Также воспитание гражданина  не может быть успешным без познания духовного богатства своего народа, освоения его культуры, которая создавалась предшествующими поколениями. Я считаю, что детей с ранних лет необходимо приобщать к родной культуре, поддержания их познавательной инициативы лучше реализуется в проектной деятельности как части образовательного процесса.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Поэтому мною было принято решение о реализации с детьми 6-7 лет социально-значимого проекта «Семейный алфавит»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536" y="417002"/>
            <a:ext cx="849694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формирование положительной мотивации и интереса у детей к изучению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букв русского языка.</a:t>
            </a:r>
          </a:p>
          <a:p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мыслительную деятельность;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расширять кругозор на основе знакомства с историей алфавита 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расширить  словарный запас;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дать детям знания о зрительных образах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букв;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сформировать познавательные способности и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творческое воображение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любовь и бережное отношение к книге;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способствовать возникновению чувства сотрудничества и взаимопонимания в процессе создания совместных работ.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9512" y="643335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этап -подготовительный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 (с 15.09.2021г. по 16.12.2022г.)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-Подбор и изучение литературы по теме (с 15.09 2021 по 01.10.2022г.)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-Разработка перспективного плана работы  (с 01.10.2021 по 16.11.2022)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-Консультации для родителей «Учите, играя», «Как правильно учить читать», «Как правильно учить стихи с детьми»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-Беседы с родителями о сотрудничестве и помощи в изготовлении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букв,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поиску материала, бесед с детьми о происхождении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букв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алфавита и в оформлении мини-выставки. (с 16.11.2021 по 28.01.2022)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1520" y="302359"/>
            <a:ext cx="86409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этап- основной, организационно- практический: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 28.01.2022г. по 20.04.2022г.)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 материала для выставки.</a:t>
            </a:r>
          </a:p>
          <a:p>
            <a:pPr lvl="0"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1.Проведение ряда занятий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«Из истории алфавита»;</a:t>
            </a:r>
          </a:p>
          <a:p>
            <a:pPr lvl="1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«Почему я хочу в школу»;</a:t>
            </a:r>
          </a:p>
          <a:p>
            <a:pPr lvl="1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«Семейный алфавит»;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2.Рассматривание иллюстраций к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буквам в различных азбуках.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3.Знакомство с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детских писателей и поэтов.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4.Экскурсия в библиотеку  «Гуманитарного центра Им. Полевых » по теме: «Путешествие в книжное царство».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5.Заучивание загадок, стихов 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буквах,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скороговорок про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буквы, чтение книг.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6.Составление рассказов на тему «Почему я люблю книги».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7.Лепка «Первая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буква моего имени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 «Обложка азбуки».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8.Рисование «На что похожа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буква»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9.Изготовление разных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букв своими руками.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10.Игры «Раздели на слоги», «Найди звук в слове», «Исправь ошибку»,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11.Игра «Угадай-ка», Игра «Шутки – минутки». и т. д.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12.Открытое занятие «Путешествие в мир согласных и гласных букв»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536" y="502222"/>
            <a:ext cx="84969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этап- заключительный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реализации проекта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  15.09.2021г. по 20.04.2022г.)</a:t>
            </a: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Завершающий этап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Мини-выставки «Семейный алфавит».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подведения итогов проекта была просмотрена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презентация о буквах,  сделанных детьми и родителями.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Открытое занятие по обучения грамоте: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«Путешествие в мир согласных и гласных букв»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Самостоятельно и с помощью родителей дети искали интересные сведения о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буквах.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Ребята создавали  с родителями свои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буквы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различных материалов. Результаты были объединены в единый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творческий проект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«Семейный алфавит» и представлены на выставке.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536" y="213550"/>
            <a:ext cx="849694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Фото реализации проекта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Консультация для родителей                                Экскурсия в библиотеку                                   Знакомство с Букварём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«Мир согласных и гласных букв»                      «Гуманитарного центра Им. Полевых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«Путешествие в книжное царство».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Мини-выставка «Семейный алфавит»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Acer\Desktop\фото с работы (дети)\(фото)открытые занятия\Неформальная неделя 2023\IMG-90afd7f5dd5d70625d1cee8b42437d38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2736304" cy="1924944"/>
          </a:xfrm>
          <a:prstGeom prst="rect">
            <a:avLst/>
          </a:prstGeom>
          <a:noFill/>
        </p:spPr>
      </p:pic>
      <p:pic>
        <p:nvPicPr>
          <p:cNvPr id="4" name="Picture 6" descr="C:\Users\Acer\Desktop\20220426_123039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717032"/>
            <a:ext cx="302433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Acer\Desktop\фото с работы (дети)\пособия\20220425_1206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997714" y="3915054"/>
            <a:ext cx="1980220" cy="1440160"/>
          </a:xfrm>
          <a:prstGeom prst="rect">
            <a:avLst/>
          </a:prstGeom>
          <a:noFill/>
        </p:spPr>
      </p:pic>
      <p:pic>
        <p:nvPicPr>
          <p:cNvPr id="1028" name="Picture 4" descr="C:\Users\Acer\Desktop\фото с работы (дети)\пособия\20220425_12013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35496" y="3861048"/>
            <a:ext cx="2016224" cy="1584176"/>
          </a:xfrm>
          <a:prstGeom prst="rect">
            <a:avLst/>
          </a:prstGeom>
          <a:noFill/>
        </p:spPr>
      </p:pic>
      <p:pic>
        <p:nvPicPr>
          <p:cNvPr id="1029" name="Picture 5" descr="C:\Users\Acer\Desktop\фото с работы (дети)\пособия\20220425_1206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949288" y="5323520"/>
            <a:ext cx="1844824" cy="1224136"/>
          </a:xfrm>
          <a:prstGeom prst="rect">
            <a:avLst/>
          </a:prstGeom>
          <a:noFill/>
        </p:spPr>
      </p:pic>
      <p:pic>
        <p:nvPicPr>
          <p:cNvPr id="1030" name="Picture 6" descr="C:\Users\Acer\Desktop\фото с работы (дети)\пособия\20220425_12084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2965512" y="5323520"/>
            <a:ext cx="1844824" cy="1224136"/>
          </a:xfrm>
          <a:prstGeom prst="rect">
            <a:avLst/>
          </a:prstGeom>
          <a:noFill/>
        </p:spPr>
      </p:pic>
      <p:pic>
        <p:nvPicPr>
          <p:cNvPr id="1031" name="Picture 7" descr="C:\Users\Acer\Desktop\фото с работы (дети)\пособия\20220425_12023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3905926" y="3951058"/>
            <a:ext cx="2016224" cy="1404156"/>
          </a:xfrm>
          <a:prstGeom prst="rect">
            <a:avLst/>
          </a:prstGeom>
          <a:noFill/>
        </p:spPr>
      </p:pic>
      <p:pic>
        <p:nvPicPr>
          <p:cNvPr id="10" name="Picture 3" descr="C:\Users\Acer\Desktop\фото с работы (дети)\посещение школ,библиотек,участие в мероприятиях\IMG-c836f23611f533fae6e893552957a7e1-V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1880" y="1268760"/>
            <a:ext cx="2664296" cy="1944217"/>
          </a:xfrm>
          <a:prstGeom prst="rect">
            <a:avLst/>
          </a:prstGeom>
          <a:noFill/>
        </p:spPr>
      </p:pic>
      <p:pic>
        <p:nvPicPr>
          <p:cNvPr id="1032" name="Picture 8" descr="C:\Users\Acer\Desktop\фото с работы (дети)\(фото)открытые занятия\20211025_10263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1196752"/>
            <a:ext cx="2520280" cy="20162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4" y="857688"/>
            <a:ext cx="842493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«Семейный алфавит» позволил реализовать поставленные задачи и цель. В результате проектной деятельности у детей повысился интерес к занятиям по обучению элементам грамоты. У детей сформированы навыки звукобуквенного анализа, чтения слов и предложений. У детей расширился словарный запас, закрепились навыки правильного звукопроизношения, повысилась коммуникативная функция речи. Родители детей стали активными участниками образовательного процесса.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319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Acer</cp:lastModifiedBy>
  <cp:revision>98</cp:revision>
  <dcterms:created xsi:type="dcterms:W3CDTF">2013-04-01T10:56:13Z</dcterms:created>
  <dcterms:modified xsi:type="dcterms:W3CDTF">2023-07-30T15:30:52Z</dcterms:modified>
</cp:coreProperties>
</file>