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68" r:id="rId4"/>
    <p:sldId id="267" r:id="rId5"/>
    <p:sldId id="266" r:id="rId6"/>
    <p:sldId id="265" r:id="rId7"/>
    <p:sldId id="264" r:id="rId8"/>
    <p:sldId id="274" r:id="rId9"/>
    <p:sldId id="273" r:id="rId10"/>
    <p:sldId id="263" r:id="rId11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43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95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6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01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4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1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9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3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47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7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0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92F9C-29BF-4190-965E-8F7EA3803B86}" type="datetimeFigureOut">
              <a:rPr lang="ru-RU" smtClean="0"/>
              <a:t>23.09.2023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E57C-1BC9-4C62-A625-8904EFB3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1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Рисунок 2" descr="https://oxymaxplayroom.com/ru/content/images/2019/10/SLOGI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75" r="8839"/>
          <a:stretch>
            <a:fillRect/>
          </a:stretch>
        </p:blipFill>
        <p:spPr bwMode="auto">
          <a:xfrm>
            <a:off x="3127664" y="4043657"/>
            <a:ext cx="2139229" cy="19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009" y="1074694"/>
            <a:ext cx="452697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КАРТОТЕКА</a:t>
            </a:r>
            <a:endParaRPr lang="ru-RU" sz="20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Здоровьесберегающих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 и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/>
            <a:r>
              <a:rPr lang="ru-RU" sz="2400" b="1" dirty="0" smtClean="0">
                <a:solidFill>
                  <a:srgbClr val="C00000"/>
                </a:solidFill>
              </a:rPr>
              <a:t>Звуковая гимнастика</a:t>
            </a:r>
            <a:endParaRPr lang="ru-RU" sz="24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991" y="627337"/>
            <a:ext cx="44230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   «Поем звук «а».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Стимулирует работу легких, трахеи и гортани.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окончании произнесения происходит углубление дыхания и увеличение потребления кислорода.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- произвольное.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Кладем правую руку на голову, а левую – на грудь. Глубоко вдыхаем и на выдохе протяжно произносим звук «а-а-а»…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 звук как можно дольше. 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Для наращивания объема выдыхаемого воздуха просим ребенка протянуть гласный звук, например, столько времени, сколько разматывается нитка или растягивается пружинка.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019" y="5151652"/>
            <a:ext cx="16521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Подготовила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Шевченко Ольга Витальевна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0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85354" y="429226"/>
            <a:ext cx="482831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20 Звук «я».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Произнесение звука положительно влияет на нижнюю часть легких, сердце, печень, желудок, избавляет от боли, придает уверенность в собственных силах.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–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Глубоко вдохнем и на выдохе громко и протяжно произнесем звук «я-я-я…»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 его как можно дольше.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21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Звук «и».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Произнесение звука очищает сосуды мозга, ушей, глаз, улучшает слух и стимулирует работу щитовидной железы.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–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Глубоко вдохнем и на выдохе громко и протяжно произнесем звук «и-и-и…»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 его как можно дольше.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выдохе прикладываем ладони обеих рук в следующем порядке: ко лбу, к темени, к затылку, к шее, к груди, к верхней части живота.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35436" y="429226"/>
            <a:ext cx="477635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22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«Самолет».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способствует нормализации кровяного давления и улучшению работы почек.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– стоя.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Руки вытянуты в стороны.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превратились в быстрый реактивный самолет.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Наш самолет взлетает: со звуком «у-у…» не спеша передвигаемся, поочередно поднимая при выполнении виража «руки-крылья». Вот мы и в небе!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Самолет набирает скорость: передвигаемся быстрее, чаще меняем положение «крыльев» - чем выше поднята одна из рук, тем выше произносим звук «у-у…»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Пришло время возвращаться на землю.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Идем на посадку: уменьшаем скорость движения, понижая при этом звук «у-у…»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Останавливаемся, опускаем «крылья».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Самолет летит, как птица,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синем небе серебрится.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мотор гудит: «У-у-у,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пилоту помогу!»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45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3455" y="145472"/>
            <a:ext cx="49252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2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«Веселые плакальщики».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Упражнение, наряду с улучшением вентиляции легких, способствует снятию напряжения.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- произвольное.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Вначале провести беседу с ребенком.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Почему маленькие обезьянки плачут? Да они просто не поделили между собой банан! Давайте поможем им плакать, чтобы обида поскорее прошла.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Приподнять голову, нахмурить брови, уголки губ опустить вниз.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Сделать несколько коротких вдохов без выдоха, сопровождая их резкими прерывистыми движениями плеч и легкими протираниями глаз кулачками.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«Обезьян ты нынче видел?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Кто, скажи мне, их обидел?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Отчего они не скачут?»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«Две глупышки-обезьяны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Подрались из-за банана.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Разделить фрукт не сумели –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Оттого банан не съели!»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04708" y="415636"/>
            <a:ext cx="453043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3 «Волшебный напиток».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улучшает вентиляцию легких.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Исходное положение – сидя по-турецки.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Перед детьми ставятся бокалы с водой (температура – 36-38 градусов).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Представим, что мы превратились в добрых волшебников.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Закройте на несколько секунд глаза, расслабьтесь и представьте, какие добрые дела вы хотели бы совершить. Откройте глаза и все вместе произнесите «волшебные» слова: «Водичка вкусная и приятная. Я никогда не буду болеть. Я здоров».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 теперь отпейте немного «волшебной» водички и хорошенько прополощите ею полость рта.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 этого поднимите голову вверх и со звуком «а-а-а…» прополощите горло, после чего проглотите ее.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9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38771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23009" y="384245"/>
            <a:ext cx="5108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4  «Настольные часы».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 способствует как расслаблению мышц шейного отдела, так и улучшению мозгового кровообращения.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Исходное положение – сидя по-турецки. Ладони – на коленях.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Можно выполнять и из положения стоя.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- Представим, что мы превратились в маленькие настольные часики.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Вспомним, как тикают часики.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Произносим «тик» и наклоняем туловище в левую сторону так, чтобы правый бок растянулся как можно больше.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Чувствуете, как напряглись мышцы?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звуком «так» возвращаемся в исходную позицию.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Делаем глубокий вдох и выдох.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теперь повторим наклон в правую сторону.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звуками «тик» и «так» выполняем наклоны головы.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Тик-так, тик-так,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идем за шагом шаг,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 минутки не теряем,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 точно измеряем.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77001" y="384245"/>
            <a:ext cx="48490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 5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«Сердитый ежик».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Упражнение способствует мышечному расслаблению, стабилизирует состояние нервной системы.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– стоя.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превратились в ежика. Ежик бежал по лесу. Вдруг он заметил что-то подозрительное и остановился. Ежик свернулся в клубочек.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Складываем руки перед грудью, обнимаем себя за плечи, опускаем голову и прижимаем к груди подбородок.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Находясь в таком положении, со звуками «п-ф-ф» и «ф-р-р», произносимыми на одном дыхании, наклоняемся как можно ниже, не сгибая коленей и не отрывая ступней от пола. Вот и минула опасность.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Ежик разворачивается и бежит дальше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Ежа руками не возьмешь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 клубок свернулся хитрый еж.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Колючий очень еж на вид,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нас рассерженно фырчит: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«П-Ф-Ф, П-Ф-Ф,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П-Ф-Ф,Ф-р-р, ф-р-р, ф-р-р».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9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4073" y="567588"/>
            <a:ext cx="49772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6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«Столяр».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способствует расслаблению мышц плечевого отдела.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Исходное положение –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Чем занимается столяр и какие у него инструменты?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Представим, что мы превратились в столяра.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Встаем около стола, немного над ним наклоняемся и со звуком «Стук-стук» имитируем забивание гвоздей молотком.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Руки столяра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умелы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–Золотые руки!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Ладится любое дело,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 не знает скуки!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Молотком стучит: «Стук-стук!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Гвоздикам я верный друг!»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18564" y="650577"/>
            <a:ext cx="4724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7 «Колечко».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укрепляет мышцы языка и шеи.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Исходное положение - произвольное. - Представим, что у нас во рту находится колечко. Потрогаем его кончиком языка, а потом прижмем к небу со звуком «л-л-л…» или «ль-ль-ль…» будем задвигать колечко как можно глубже.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Теперь двигаем колечко к зубам. Колечко возле зубов? Тогда произнесем звук «о-о-о…»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с кольцом играю: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во рту кольцо катаю.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Быстро бегает кольцо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поет: «Ль-ль-ль-о-о…»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99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4963" y="574423"/>
            <a:ext cx="42256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8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«Стрельба».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укрепляет мышцы глотки и губ.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находимся на стрельбище.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мы будем «стрелять из пулемета» - энергично и четко произносить на выдохе произносить «к-г, к-г».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теперь «постреляем из пистолета» - энергично и четко на выдохе произносим «пиф-паф», «пиф-паф».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«К-г, К-г, - застрочил пулемет.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Неприятель не пройдет!»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«Пиф-паф, пиф-паф»,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отвечает пистолет,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Выстрелив ему в ответ.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32864" y="574423"/>
            <a:ext cx="4641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9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Упрямые ослики.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укрепляет голосовые связки мышцы мягкого неба.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Исходное положение – стоя.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превратились в маленьких осликов. «Ослики» весело бегут по дорожке, высоко поднимая ноги.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 вдруг «ослики» останавливаются, они не хотят идти дальше и кричат на продолжительном выдохе: «И-а, и-а…».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Ослик бегал по дорожке,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него устали ножки.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Ослик попросил овса,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Закричал: «И-а, и-а!»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4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34736" y="612568"/>
            <a:ext cx="401781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10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«Слоник».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способствует укреплению лицевых мышц.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превратились в доброго слоника, который решил умыться. «Набираем в хобот воду»: вытягиваем губы вперед и на вдохе имитируем всасывание воды.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Задерживаем на несколько секунд дыхание и на выдохе «разбрызгиваем воду», выпуская через сжатые зубы воздух, произнося при этом звук «ф».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сегодня не скучал: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хобот я воды набрал.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только захочу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Всех водою окачу!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0518" y="704901"/>
            <a:ext cx="42464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11  Звук «ы».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Произнесение звука «ы» положительно влияет на общий тонус организма, снимает усталость, повышает работоспособность.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Исходное положение -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Глубоко вдохнем и на выдохе громко и протяжно произнесем звук «ы-ы-ы…»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 его как можно дольше.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17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4073" y="405245"/>
            <a:ext cx="50499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12  Звук «м».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Произнесение звука положительно влияет на сосуды головного мозга, способствует преодолению психоэмоционального напряжения, дает ощущение покоя, улучшает память.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Исходное положение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Сложим кисти рук в «замок».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Глубоко вдохнем и на выдохе протяжно произнесем звук «м-м-м…»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 его как можно дольше.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1891" y="3381867"/>
            <a:ext cx="49252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 3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Звуки «о-у-м».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Произнесение звуков в данном порядке положительно воздействует на все отделы головного мозга.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Исходное положение -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Глубоко вдохнем и на выдохе громко и протяжно произнесем звуки в следующем порядке «о-о-у-у, м-м-м-м…»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 их как можно дольше.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3091" y="405245"/>
            <a:ext cx="45893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 14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Звук «в».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Произнесение звука «в» стабилизирует состояние нервной системы, а также головного и спинного мозга.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- произвольное.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Глубоко вдохнем и на выдохе громко и протяжно произнесем звук «в-в-в…»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Тянем его как можно дольше.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15 Звук «ч».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Произнесение звука «ч» способствует профилактике бессонницы, а также положительно влияет на состояние организма в целом.  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Глубоко вдохнем и на выдохе громко и протяжно произнесем звук «ч-ч-ч…»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 его как можно дольше.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7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68482" y="647159"/>
            <a:ext cx="45373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16 «Зевота».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улучшает кровоснабжение сосудов мозга, помогает снять стресс.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Исходное положение произвольное.- Представим, что день подошел к концу, и мы почувствовали усталость. Опускаем голову, широко-широко раскрываем рот и, не закрывая его, произносим «о-о-хо-хо-хо…» Вот и пришла к нам сладкая зевота.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Ночь настала, спать пора,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 глазенки детвора.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Ротики мы раскрываем: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Сладко перед сном зеваем.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41473" y="515771"/>
            <a:ext cx="49599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17 «Плаксы».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активизирует центральную нервную систему и позволяет снять усталость.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- произвольное.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превратились в плакс.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как ревут плаксы?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Глубоко вдохнем и громко-громко поплачем, произнося звук «ы-ы-ы…»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 выполняют описываемые взрослым действия, затем перестают «плакать», «вытирают слезы» и все вместе танцуют.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же ты не скачешь?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«Ы-ы-ы» все плачешь?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Вытри слезки, улыбнись,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круг с друзьями становись.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Будем вместе мы играть,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Будем петь и танцевать!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1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0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41473" y="290944"/>
            <a:ext cx="5257800" cy="608907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13955" y="699252"/>
            <a:ext cx="451658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18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«Гусь».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дает возможность выплеснуть негативные эмоции и снижает психоэмоциональное напряжение.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Исходное положение – стоя, ноги вместе. Руки опущены.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превратились в гуся, гуляющего во дворе.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Немного вытягиваем вперед шею, руки слегка расставляем и отводим их в стороны. Делаем глубокий вдох, а на выдохе наклоняемся вперед, вытягиваем шею и произносим: «ш-ш-ш…»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дворе гуляет гусь,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Вступает важно: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«Никого я не боюсь –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гусак отважный!»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«Ш-ш, - шипит сердито гусь. –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Уходите, я сержусь!»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04707" y="519545"/>
            <a:ext cx="499456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№  19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«Большой и маленький».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Упражнение способствует нормализации психоэмоционального состояния.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положение – стоя.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Представим, что мы выросли и стали большими-пребольшими.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Глубоко вдохнем, а на выдохе встанем на носочки и поднимем руки.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Тянемся всем телом вверх и произносим: «Какой я большой!»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Медленно вдыхаем, а затем со звуком «ух» приседаем, обхватываем руками колени, опускаем голову и произносим: «Какой я маленький!»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Совсем большой мой старший брат –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Пойдет он скоро в школу.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ним поиграть всегда я рад,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Брат добрый и веселый!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я хотя росточком мал,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 все же очень я удал!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602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1644</Words>
  <Application>Microsoft Office PowerPoint</Application>
  <PresentationFormat>Широкоэкранный</PresentationFormat>
  <Paragraphs>217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5</cp:revision>
  <cp:lastPrinted>2023-09-23T12:57:36Z</cp:lastPrinted>
  <dcterms:created xsi:type="dcterms:W3CDTF">2023-09-23T12:33:33Z</dcterms:created>
  <dcterms:modified xsi:type="dcterms:W3CDTF">2023-09-23T13:03:28Z</dcterms:modified>
</cp:coreProperties>
</file>