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4" r:id="rId7"/>
    <p:sldId id="260" r:id="rId8"/>
    <p:sldId id="265" r:id="rId9"/>
    <p:sldId id="263" r:id="rId10"/>
    <p:sldId id="266" r:id="rId11"/>
    <p:sldId id="268" r:id="rId12"/>
    <p:sldId id="269" r:id="rId13"/>
    <p:sldId id="267" r:id="rId14"/>
    <p:sldId id="272" r:id="rId15"/>
    <p:sldId id="271" r:id="rId16"/>
    <p:sldId id="270" r:id="rId17"/>
    <p:sldId id="273" r:id="rId18"/>
    <p:sldId id="275" r:id="rId19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9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6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0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9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7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5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2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0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4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C2B8-F324-4ACA-8A3C-FBE6F705BD89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63B0-8165-41A3-8BF0-515399984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7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318" y="602674"/>
            <a:ext cx="413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Пальчиковая гимнастика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3809" y="477211"/>
            <a:ext cx="39346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«Дружные пальчики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Пальчик, пальчик, где ты был?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(пальчики сгибаются в кулачок и разгибаются)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этим пальцем в лес ходил.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этим пальцем щи варил.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этим пальцем кашу ел.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этим пальцем песни пел.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каждую строчку загибается один пальчик)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55426" y="3173278"/>
            <a:ext cx="38030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группа»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группе все друзья.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(ритмично стучат кулачками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младший – это 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Маша,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Саша,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Юра,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Даша.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(разжимают кулачки, начиная с мизинчика)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340" y="2171700"/>
            <a:ext cx="3999858" cy="33462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582" y="5517986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Подготовила Шевенко О.В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3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1500" y="519545"/>
            <a:ext cx="44784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 ёлке»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 ёлке веселились,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(ритмичные хлопки в ладоши)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плясали и резвились.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(ритмичные удары кулачками)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добрый Дед Мороз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подарки преподнёс.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«шагают» средним и указательным пальцами обеих рук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 большущие пакеты,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(«рисуют» руками большой круг)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же – вкусные предметы: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(ритмичные хлопки в ладоши)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Конфеты в бумажках синих,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Орешки рядом с ними,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Яблоко, один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Золотистый мандарин.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на обеих руках пальчики, начиная с большого)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01691" y="397777"/>
            <a:ext cx="44126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«Подарки»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 Мороз принёс подарки: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(шагают пальчиками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Буквари, альбомы, марки,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Кукол, мишек и машины,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Попугая и пингвина,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Шоколадок полмешка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пушистого щенка! (на каждое название подарка загибают по одному пальчику сначала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 на левой руке)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2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1219" y="688861"/>
            <a:ext cx="42360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«Ёлочка»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нами ёлочка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(пальцы рук переплетены, из больших пальцев – верхушка «ёлочки»)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Шишечки, иголочки.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(кулачки; указательные пальчики выставлены)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Шарики, фонарики,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(«шарики» из пальцев вверх, вниз)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Зайчики и свечки,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(«ушки» из указательного и среднего пальцев; обе ладони сложены, пальцы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сжаты)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Звёзды, человечки.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(ладони сложены, пальцы расправлены; средний и указательный пальцы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 на столе)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08618" y="581891"/>
            <a:ext cx="46625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«Пирог»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Падал снег на пирог.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два раза медленно опускают ладони на стол)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 слепил себе пирог.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пока лепил и пёк,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(прижимая ладонь к ладони, показывают, как лепят пирог)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Ручейком пирог утёк.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(«бегут» пальчиками обеих рук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Пирожки себе пеки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 снега – из муки.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(опять показывают, как пекут пирог)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0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1891" y="696191"/>
            <a:ext cx="45823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«Сидит белка на тележке»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Сидит белка на тележке,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Продаёт она орешки.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 ладонями и удары кулачками друг о друга попеременно)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Лисичке-сестричке, Мишке толстопятому,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Воробью, синичке, Заиньке усатому.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пальчику, начиная с большого)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в платок,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в зубок,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в лапочку.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 ладонями и удары кулачками друг о друга попеременно)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84818" y="612707"/>
            <a:ext cx="45477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 плавает в водице,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Рыбке весело играть.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(сложенными вместе ладонями дети изображают, как плывёт рыбка)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озорница,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(грозят пальчиком)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тебя хотим поймать.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(медленно сближают ладони)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 спинку изогнула,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(сложенными вместе ладонями изображают, как плывёт рыбка)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Крошку хлебную взяла.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(делают хватательные движения обеими руками)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 хвостиком махнула,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 быстро уплыла.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(снова «плывут»)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24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330" y="249381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6137" y="681887"/>
            <a:ext cx="46724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«Каша»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Каша в поле росла,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подняли руки, шевелят пальчиками)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нам в тарелку пришла.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(«идут пальчиками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друзей угостим,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тарелке дадим.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правой ладошке «мешают» указательным пальцем левой руки)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Птичке-невеличке,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Зайцу и лисичке,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Кошке и матрёшке,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дадим по ложке!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(разжимают кулачки)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44934" y="249381"/>
            <a:ext cx="48421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«Апельсин» </a:t>
            </a:r>
          </a:p>
          <a:p>
            <a:r>
              <a:rPr lang="ru-RU" dirty="0" smtClean="0"/>
              <a:t>Мы делили апельсин. </a:t>
            </a:r>
          </a:p>
          <a:p>
            <a:r>
              <a:rPr lang="ru-RU" dirty="0" smtClean="0"/>
              <a:t>(дети разламывают воображаемый апельсин на дольки) </a:t>
            </a:r>
          </a:p>
          <a:p>
            <a:r>
              <a:rPr lang="ru-RU" dirty="0" smtClean="0"/>
              <a:t>Много нас, </a:t>
            </a:r>
          </a:p>
          <a:p>
            <a:r>
              <a:rPr lang="ru-RU" dirty="0" smtClean="0"/>
              <a:t>(показывают 10 пальцев) </a:t>
            </a:r>
          </a:p>
          <a:p>
            <a:r>
              <a:rPr lang="ru-RU" dirty="0" smtClean="0"/>
              <a:t>А он один. </a:t>
            </a:r>
          </a:p>
          <a:p>
            <a:r>
              <a:rPr lang="ru-RU" dirty="0" smtClean="0"/>
              <a:t>(показывают 1 палец) </a:t>
            </a:r>
          </a:p>
          <a:p>
            <a:r>
              <a:rPr lang="ru-RU" dirty="0" smtClean="0"/>
              <a:t>Эта долька – для ежа. </a:t>
            </a:r>
          </a:p>
          <a:p>
            <a:r>
              <a:rPr lang="ru-RU" dirty="0" smtClean="0"/>
              <a:t>Эта долька – для стрижа. </a:t>
            </a:r>
          </a:p>
          <a:p>
            <a:r>
              <a:rPr lang="ru-RU" dirty="0" smtClean="0"/>
              <a:t>Эта долька – для утят. </a:t>
            </a:r>
          </a:p>
          <a:p>
            <a:r>
              <a:rPr lang="ru-RU" dirty="0" smtClean="0"/>
              <a:t>Эта долька – для котят. </a:t>
            </a:r>
          </a:p>
          <a:p>
            <a:r>
              <a:rPr lang="ru-RU" dirty="0" smtClean="0"/>
              <a:t>Эта долька – для бобра. </a:t>
            </a:r>
          </a:p>
          <a:p>
            <a:r>
              <a:rPr lang="ru-RU" dirty="0" smtClean="0"/>
              <a:t>(загибают по одному пальчику на каждую строчку) </a:t>
            </a:r>
          </a:p>
          <a:p>
            <a:r>
              <a:rPr lang="ru-RU" dirty="0" smtClean="0"/>
              <a:t>А для волка – кожура. </a:t>
            </a:r>
          </a:p>
          <a:p>
            <a:r>
              <a:rPr lang="ru-RU" dirty="0" smtClean="0"/>
              <a:t>(бросательные движения правой рукой) </a:t>
            </a:r>
          </a:p>
          <a:p>
            <a:r>
              <a:rPr lang="ru-RU" dirty="0" smtClean="0"/>
              <a:t>Он сердит на нас – беда!!! </a:t>
            </a:r>
          </a:p>
          <a:p>
            <a:r>
              <a:rPr lang="ru-RU" dirty="0" smtClean="0"/>
              <a:t>(сжимают кулаки и прижимают их к груди) </a:t>
            </a:r>
          </a:p>
          <a:p>
            <a:r>
              <a:rPr lang="ru-RU" dirty="0" smtClean="0"/>
              <a:t>Разбегайтесь – кто куда!!! </a:t>
            </a:r>
          </a:p>
          <a:p>
            <a:r>
              <a:rPr lang="ru-RU" dirty="0" smtClean="0"/>
              <a:t>(«бегут» пальцами по столу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15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688" y="258670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9263" y="560613"/>
            <a:ext cx="40905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«Машина каша»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Маша каши наварила,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Маша кашей всех кормила.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Положила Маша кашу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(сгибают и разгибают кулачки)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Кошке – в чашку,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Жучке – в плошку,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коту – в большую ложку.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миску курицам, цыплятам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корытце поросятам.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Всю посуду заняла,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Всё до крошки раздала.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(сгибают и разгибают кулачки)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5663" y="560613"/>
            <a:ext cx="43191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 у каждого свой дом»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лисы в лесу глухом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нора – надёжный дом.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страшны зимой метели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Белочке в дупле на ели.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кустами ёж колючий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Нагребает листья в кучу.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ветвей, корней, коры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Хатки делают бобры.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Спит в берлоге косолапый, До весны сосёт там лапу.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у каждого свой дом,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тепло, уютно в нём.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 ладонями)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92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1501" y="301336"/>
            <a:ext cx="46343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обедал воробей?»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Где обедал, воробей?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(машут перекрещёнными ладошками)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зоопарке у зверей!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(ладошки изображают раскрывающуюся пасть)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Пообедал я сперва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решёткою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льва.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Подкрепился у лисицы,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моржа попил водицы.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 морковку у слона.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журавлём поел пшена.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Погостил у носорога,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Отрубей поел немного.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Побывал я на пиру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хвостатых кенгуру.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на праздничном обеде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мохнатого медведя.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каждое название животного загибают по одному пальчику сначала на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левой, затем на правой руке)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зубастый крокодил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Чуть меня не проглотил.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(изображают раскрывающуюся пасть животного)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4037" y="301336"/>
            <a:ext cx="44646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«Птички»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соловей,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воробей,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совушка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Сонная головушка.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свиристель,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коростель.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– злой орлан.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(машут сложенными накрест ладонями)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Птички, птички, по домам.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(машут обеими руками, как крыльями)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9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2673" y="308010"/>
            <a:ext cx="46759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«Ласточка»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Ласточка, ласточка, - За морем бывала,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Милая касаточка, Весну добывала.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где была? Несу, несу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с чем пришла? Весну-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каждую строчку большой палец «здоровается» дважды с одним пальчиком, начиная с указательного,- сначала на правой, потом на левой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руке)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«Дрозд-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Дружок ты мой, дрозд,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(машут сложенными ладонями, как крыльями)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крапинку хвост,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Носик – остренький,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Бочок – пёстренький,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Перья – тонкие,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– звонкие.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на обеих руках, начиная с большого)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Весной распеваются,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 забываются.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(машут сложенными ладонями, как крыльями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75763" y="643741"/>
            <a:ext cx="41736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«Повар»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 готовил обед,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тут отключили свет.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(ребром ладони стучат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Повар леща берёт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опускает в компот.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Бросает в котёл поленья,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печку кладёт варенье.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Мешает суп кочерыжкой,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Угли бьёт поварёшкой.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Сахар сыплет в бульон.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большого)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очень доволен он!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(разводят руками)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96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2674" y="457200"/>
            <a:ext cx="46759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«Люблю по городу гулять»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Люблю по городу гулять,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Люблю смотреть, люблю считать.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(«шагают» пальчиками обеих рук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НЕВСКИЙ – раз, ЗИМНИЙ – два,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– красавица НЕВА,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четыре – мост ДВОРЦОВЫЙ,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– гуляю по САДОВОЙ,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– к ИСААКИЮ схожу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купол погляжу. Семь – конечно, ЛЕТНИЙ САД.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красив его наряд!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– КРЕПОСТЬ у Невы,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там, наверно, вы.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Девять – повстречался мне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МЕДНЫЙ ВСАДНИК на коне.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– из-за поворота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Вижу НАРВСКИЕ ВОРОТА.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каждое название загибают по одному пальцу)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22473" y="457200"/>
            <a:ext cx="46971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Иди, весна, иди, красна,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(«шагают» пальчиками обеих рук по столу)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Принеси ржаной колосок,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Овсяный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снопок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Яблоки душистые,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Груши золотистые,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урожай в наш край.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с мизинца)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«Кап, кап, кап»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Кап, кап, кап – звенит капель.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Приближается апрель.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(Ритмично, на каждый слог стучат по столу подушечками пальцев,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большого)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5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13955" y="865229"/>
            <a:ext cx="39243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школу»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 осенью пойду.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(«шагают» пальчиками обеих рук по столу)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друзей себе найду,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Научусь писать, читать,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правильно считать.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таким учёным буду!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с мизинца)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свой садик не забуду!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(грозят указательным пальцем)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464" y="301336"/>
            <a:ext cx="480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«Семья»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дедушка,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бабушка,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папочка,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мамочка,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я!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у нас семья большая»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нас семья большая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весёлая.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(ритмичные хлопки в ладоши и удары кулачками попеременно)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у лавки стоят,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(загнуть большие пальцы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учиться хотят,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(загнуть указательные пальцы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Степана у сметаны объедаются. загнуть средние пальцы)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Дашки у кашки питаются.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(загнуть безымянные пальцы)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люльке качаются.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(загнуть мизинцы)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63145" y="301337"/>
            <a:ext cx="4856509" cy="6362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«Пальчики засыпают»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хочет спать.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– прыг в кровать!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прикорнул.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уж заснул.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Встали пальчики. Ура!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детский сад идти пора.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«Игрушки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большом диване в ряд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Куклы Катины сидят: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(попеременно хлопают в ладоши и стучат кулачками)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медведя, Буратино,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весёлый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Чиполлино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котёнок, и слонёнок.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(поочерёдно загибают пальчики)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(поочерёдно разгибают пальчики)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Помогаем нашей Кате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игрушки сосчитать.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(попеременно хлопают в ладоши и стучат кулачками)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4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345" y="702669"/>
            <a:ext cx="43399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 игрушки у меня»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игрушки у меня: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(хлопают в ладоши и ударяют кулачками друг о друга попеременно)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Паровоз и два коня,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Серебристый самолёт,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ракеты, вездеход,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Самосвал, подъёмный кран –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великан.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на обеих руках)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вместе?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сосчитать!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(хлопают в ладоши и ударяют кулачками друг о друга попеременно)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5046" y="641114"/>
            <a:ext cx="4578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Осенние листья»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Четыре, пять,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большого)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листья собирать.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(сжимают и разжимают кулачки)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берёзы,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рябины,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Листики тополя,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осины,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большого)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Листики дуба мы соберём,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осенний букет отнесём.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(«шагают» по столу средними и указательными пальчиками)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8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577" y="525885"/>
            <a:ext cx="43918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по лесу летал,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листики считал: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(плавные волнообразные движения ладонями)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дубовый,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кленовый,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рябиновый резной,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 берёзки – золотой,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последний лист с осинки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 бросил на тропинку.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(спокойно укладывают ладони на стол)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01691" y="525885"/>
            <a:ext cx="471796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«Вышел дождик погулять»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(удары по столу пальчиками обеих рук. Левая начинает с мизинца, правая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 большого пальца)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Вышел дождик погулять.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(беспорядочные удары по столу пальчиками обеих рук)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Шёл неспешно, по привычке,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куда ему спешить?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(«шагают» средним и указательным пальчиками обеих рук по столу)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читает на табличке: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 газону не ходить!»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(ритмично ударяют то ладонями, то кулачками по столу)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Дождь вздохнул тихонько: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(часто и ритмично бьют в ладоши)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Ох!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(один хлопок)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ушёл. Газон засох. (ритмичные хлопки по столу)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6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025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45275" y="374073"/>
            <a:ext cx="49722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«Компот»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мы варить компот,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 нужно много. Вот!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(левую ладошку держат «ковшиком», указательным пальцем правой руки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«мешают»)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яблоки крошить,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Грушу будем мы рубить.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Отожмём лимонный сок,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Слив положим и песок.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по одному, начиная с большого)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Варим, варим мы компот.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Угостим честной народ.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(опять «варят» и «мешают»)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5275" y="3699164"/>
            <a:ext cx="4463143" cy="20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«Овощи»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Лариски – А у Вовки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редиски. Две морковки.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Алёшки – Да ещё у Петьки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картошки. Две хвостатых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Серёжки сорванца – редьки.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зелёных огурца.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8016" y="374073"/>
            <a:ext cx="448243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«Однажды хозяйка с базара пришла»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Хозяйка однажды с базара пришла,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Хозяйка с базара домой принесла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шагают пальчиками по столу)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Картошку, капусту, морковку,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Горох, петрушку и свёклу.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загибают по одному пальчику на каждый овощ на обеих руках)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Ох! (хлопок)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овощи спор завели на столе –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лучше, вкусней и нужней на земле. </a:t>
            </a: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(попеременные удары кулачками и ладонями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Картошка? Капуста? Морковка?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Горох? Петрушка иль свёкла?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 на каждый овощ на обеих руках)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Ох!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хлопок)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Хозяйка тем временем ножик взяла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ножиком этим крошить начала</a:t>
            </a: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(стучат ребром каждой ладони по столу)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Картошку, капусту, морковку,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Горох, петрушку и свёклу.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загибают по одному пальчику на каждый овощ на обеих руках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Ох!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(хлопок)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Накрытые крышкой, в душном горшке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Кипели, кипели в крутом кипятке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ладони складывают крест-накрест на столе)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Картошка, капуста, морковка,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Горох, петрушка и свёкла.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загибают по одному пальчику на каждый овощ на обеих руках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Ох!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хлопок)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суп овощной оказался неплох!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показывают, как едят суп)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2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84464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4464" y="301336"/>
            <a:ext cx="489411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ягодами»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(пальчики обеих рук «здороваются», начиная с больших)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 идём мы погулять.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(обе руки «идут» указательными и средними пальцами по столу)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черникой,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малиной,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брусникой,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калиной.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Землянику мы найдём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братишке отнесём.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загибают пальчики, начиная с большого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«Грибы»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Топ-топ – пять шагов,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«шагают» пальчиками по столу)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туесочке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пять грибов.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Мухомор красный –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 опасный. 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сгибают и разгибают кулачки)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второй – лисичка,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Рыжая косичка.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гриб – волнушка,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Розовое ушко.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четвёртый гриб – сморчок,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Бородатый старичок.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гриб – белый,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Ешь его смел(на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двустишие дети разгибают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пальчику, начиная с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0736" y="519545"/>
            <a:ext cx="4270664" cy="531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квартира»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комнате-столовой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отличный СТОЛ дубовый,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СТУЛЬЯ – спинки все резные,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Ножки гнутые, витые.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ореховый БУФЕТ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варенья и конфет.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комнате для взрослых – спальне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для платьев ШКАФ зеркальный,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широкие КРОВАТИ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одеялами на вате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берёзовый КОМОД,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там бельё берёт.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 гостиной КРЕСЛА есть,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Телевизор смотрят здесь.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ДИВАН и СТОЛ журнальный,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СТЕНКЕ – центр музыкальный.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каждое название мебели по одному пальцу загибают – всего 10)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7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7863" y="622683"/>
            <a:ext cx="41736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мебели в квартире».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большого, на обеих руках)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мебели в квартире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(сжимают и разжимают кулачки)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шкаф повесим мы рубашку,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 буфет поставим чашку.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ножки отдохнули,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Посидим чуть-чуть на стуле.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когда мы крепко спали,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кровати мы лежали.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мы с котом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Посидели за столом,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на каждое название мебели)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 с вареньем дружно пили.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мебели в квартире.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(попеременные хлопки ладонями и удары кулачками по столу)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02136" y="519545"/>
            <a:ext cx="41563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«Помощники»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(удар кулачками друг о друга)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посуду перемыли: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(одна ладонь скользит по другой по кругу)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Чайник, чашку, ковшик, ложку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большую поварёшку.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по одному, начиная с большого)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посуду перемыли,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(одна ладонь скользит по другой по кругу)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чашку мы разбили,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Ковшик5 тоже развалился,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 у чайника отбился.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Ложку мы чуть-чуть сломали,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по одному, начиная с большого)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мы маме помогали.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(удар кулачками друг о друга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7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9263" y="706086"/>
            <a:ext cx="44126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«Гномики-прачки»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 были в домике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гномики: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сжимают и разжимают кулачки)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Токи, Пики, Лики,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Мики.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больших)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(разгибают пальчики, начиная с мизинцев)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гномики стирать: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(трут кулачки друг о друга)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Токи – рубашки,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носочки,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Пики – платочки, Мики умница был,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Лики – штанишки, Всем водичку носил.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пальчики, начиная с больших)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08173" y="42908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«Обувь»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Посчитаем в первый раз,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обуви у нас.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(попеременные хлопки ладонями и удары кулачками по столу)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Туфли, тапочки, сапожки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Наташки и Серёжки,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ещё ботинки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нашей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эти валенки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малышки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Галеньки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каждое название обуви загибают по одному пальчику, начиная 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0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464" y="301336"/>
            <a:ext cx="4894117" cy="61514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88" y="301336"/>
            <a:ext cx="4974767" cy="62367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54181" y="443035"/>
            <a:ext cx="455814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кроссовки»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нашей кошки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ногах сапожки.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у нашей свинки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ногах ботинки.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у пса на лапках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Голубые тапки.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козлёнок маленький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Обувает валенки.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сыночек Вовка - Новые кроссовки.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на обеих руках пальчики по одному, начиная с больших)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так, Вот так,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кроссовки. (шагают по столу указательным и средним пальцами обеих рук)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6918" y="3715894"/>
            <a:ext cx="6096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«Ботинки»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Всюду, всюду мы вдвоём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Неразлучные идём.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(средний и указательный пальчики «шагают» по столу)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гуляем по лугам,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зелёным берегам,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 по лестнице сбегали,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по улице шагали,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лезем под кровать,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по одному пальчику, начиная с большого)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там тихонько спать.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(укладывают ладони на стол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22918" y="301336"/>
            <a:ext cx="44473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во двор пошли гулять»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(загибают пальчики по одному)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во двор пришли гулять.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(«идут» по столу указательными и средними пальчиками)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 снежную лепили,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(«лепят» комочек двумя ладонями)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Птичек крошками кормили,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(«крошат хлебушек» всеми пальчиками)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горки мы потом катались,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(ведут указательным пальцем правой руки по ладони левой руки)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ещё в снегу валялись.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(кладут ладошки на стол то одной, то другой стороной)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 снегу домой пришли.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(отряхивают ладошки)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Съели суп и спать легли.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(движения воображаемой ложкой; руки под щёку)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60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3279</Words>
  <Application>Microsoft Office PowerPoint</Application>
  <PresentationFormat>Широкоэкранный</PresentationFormat>
  <Paragraphs>555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8</cp:revision>
  <cp:lastPrinted>2023-09-23T15:11:41Z</cp:lastPrinted>
  <dcterms:created xsi:type="dcterms:W3CDTF">2023-09-23T14:29:48Z</dcterms:created>
  <dcterms:modified xsi:type="dcterms:W3CDTF">2023-09-23T15:25:32Z</dcterms:modified>
</cp:coreProperties>
</file>