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58" r:id="rId5"/>
    <p:sldId id="261" r:id="rId6"/>
    <p:sldId id="264" r:id="rId7"/>
    <p:sldId id="260" r:id="rId8"/>
    <p:sldId id="263" r:id="rId9"/>
    <p:sldId id="266" r:id="rId10"/>
    <p:sldId id="267" r:id="rId11"/>
    <p:sldId id="265" r:id="rId12"/>
    <p:sldId id="270" r:id="rId13"/>
    <p:sldId id="269" r:id="rId14"/>
    <p:sldId id="268" r:id="rId15"/>
    <p:sldId id="274" r:id="rId16"/>
    <p:sldId id="273" r:id="rId17"/>
    <p:sldId id="272" r:id="rId18"/>
    <p:sldId id="271" r:id="rId19"/>
    <p:sldId id="278" r:id="rId20"/>
    <p:sldId id="279" r:id="rId21"/>
    <p:sldId id="277" r:id="rId22"/>
  </p:sldIdLst>
  <p:sldSz cx="12192000" cy="6858000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8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60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3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7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6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15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8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9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95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64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E094F-F8CC-4B46-955E-C688A21CE83D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8CEFE-C323-4969-A524-3E20FADA4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9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3064" y="623455"/>
            <a:ext cx="43641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Картотека физкультминуток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32863" y="623455"/>
            <a:ext cx="44646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«Вновь у нас физкультминутка»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Вновь у нас физкультминутка, Наклонились, ну-ка, ну-ка! Распрямились, потянулись,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назад прогнулись.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Разминаем руки, плечи,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сидеть нам было легче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 писать, читать, считать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совсем не уставать.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Голова устала тоже. Т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давайте ей поможем!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Вправо-влево, раз и два. Думай, думай, голова.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Хоть зарядка коротка,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Отдохнули мы слегка.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4501" t="15082" r="15429" b="10905"/>
          <a:stretch/>
        </p:blipFill>
        <p:spPr>
          <a:xfrm>
            <a:off x="2348345" y="2940627"/>
            <a:ext cx="3138055" cy="3314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7982" y="5081155"/>
            <a:ext cx="1475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Подготовила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Шевченко О.В </a:t>
            </a:r>
          </a:p>
        </p:txBody>
      </p:sp>
    </p:spTree>
    <p:extLst>
      <p:ext uri="{BB962C8B-B14F-4D97-AF65-F5344CB8AC3E}">
        <p14:creationId xmlns:p14="http://schemas.microsoft.com/office/powerpoint/2010/main" val="263529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91836" y="536553"/>
            <a:ext cx="51400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 «Профессии»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 профессии играем,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идут по кругу, взявшись за руки, останавливаются)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с друзьями называем.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Врач, учитель, адвокат,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ребёнок делает шаг вперёд)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и дипломат,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Сторож, дворник, музыкант,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у каждого талант.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(руку сгибать в локте и поднимать указательный палец вверх)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Токарь, швея, продавец,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(каждый ребёнок делает шаг вперёд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и певец,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Колхозник и акушер,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Садовод, милиционер,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профессии нужны,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по кругу, взявшись за руки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профессии важны.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60127" y="775544"/>
            <a:ext cx="44334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«Весна»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Улыбаются все люди.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Весна, весна, весна!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говорят улыбаясь).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везде, она повсюду!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(Красна, красна, красна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повороты).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лугу, лесу и поляне.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(Идет, идет, идет 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шагают на месте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солнышке скорей погреться.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(Зовет, зовет, зовет 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«рупором»).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ручейке лесном задорном,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(Звенит – 3 раза,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щелчки пальцами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 живое сразу слышит.(Весенний звон – 2 раза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хлопки)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31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78873" y="848142"/>
            <a:ext cx="45685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«Мама»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Маме надо отдыхать,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Маме хочется поспать.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на цыпочках хожу,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Маму я не разбужу.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идут на цыпочках)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на пяточках хожу,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Маму я не разбужу.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идут на пятках, спина ровная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Моих пяток слышен стук: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Тук-тук-тук, Тук-тук-тук,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 пяточки идут,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к мамочке ведут!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6772" y="488547"/>
            <a:ext cx="461010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«Космос»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сейчас мы с вами, дети,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Улетаем на ракете.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носки приподнимись,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руки вниз.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(Стойка на носках, руки вверх, ладоши образуют «купол ракеты»)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Три, четыре – 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стойка)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летит ракета ввысь! 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21 «Луна»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небе плавает луна.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(плавные покачивания влево и вправо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облака зашла она.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Один, два, три, четыре, пять 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хлопки в ладоши)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Можем мы луну достать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(руки вверх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Шесть, семь, восемь, девять, десять —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хлопки над головой)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пониже перевесить. 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вниз)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Десять, девять, восемь, семь –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на месте)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луна светила всем.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тихо садятся)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63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77982" y="370434"/>
            <a:ext cx="501880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22«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Часы»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Тик-так, тик-так,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доме кто умеет так?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маятник в часах,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Отбивает каждый такт (Наклоны влево-вправо.)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 часах сидит кукушка,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неё своя избушка. (Дети садятся в глубокий присед.)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Прокукует птичка время,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Снова спрячется за дверью, (Приседания.)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Стрелки движутся по кругу.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касаются друг друга. (Вращение туловищем вправо.)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Повернёмся мы с тобой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стрелки часовой. (Вращение туловищем влево.)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часы идут, идут, (Ходьба на месте.)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вдруг отстают. (Замедление темпа ходьбы.)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бывает, что спешат,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убежать хотят! (Бег на месте.)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их не заведут,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они совсем встают. (Дети останавливаются.)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60128" y="555100"/>
            <a:ext cx="47036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«Посуда»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большой стеклянный чайник.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надули животик)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важный, как начальник.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руку поставили на пояс, другую изогнули)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фарфоровые чашки,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(присели, одну руку поставили на пояс)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крупные, бедняжки.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фарфоровые блюдца,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кружатся, «рисуя» руками круг)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стукни — разобьются.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серебряные ложки,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(потянулись, сомкнули руки над головой)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на тонкой ножке.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пластмассовый поднос.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легли, вытянулись)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посуду нам принес.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218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52450" y="477626"/>
            <a:ext cx="49010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«Зима»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зимой в снежки играем, мы играем.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(имитация лепки снежков)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сугробам мы шагаем, мы шагаем.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(шагаем, высоко поднимая колени)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лыжах мы бежим, мы бежим.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(пружинистые движения на месте, широкие взмахи руками, руки согнуты 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локтях)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коньках по льду скользим, мы скользим.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(плавные пружинистые движения руки согнуты в локтях)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снегурку лепим мы, лепим мы.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(соответствующие движения)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Гостью-зиму любим мы, любим мы.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(развести руки в поклоне и поставить на пояс)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80909" y="477626"/>
            <a:ext cx="47867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«Снеговик»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Давай, дружок, смелей, дружок,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(Идут по кругу, изображая, будто катят перед собой снежный ком)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Кати по снегу свой снежок.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превратится в толстый ком,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(«Рисуют» руками большой круг)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станет ком снеговиком.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(«Рисуют» снеговика из трех комков)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улыбка так светла!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(Широко улыбаются)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глаза, шляпа, нос, метла.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(Показывают глаза, прикрывают голову ладошкой, дотрагиваются до носа,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встают прямо, как бы держат воображаемую метлу)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солнце припечет слегка —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(Медленно приседают)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Увы! — и нет снеговика. (Разводят руками, пожимают плечами)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32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27364" y="498764"/>
            <a:ext cx="46031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«Новогодний праздник»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елка велика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(круговое движение руками),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елка высока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(вставать на носочки),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мамы, выше папы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(присесть и встать на носки),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Достает до потолка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(потянуться).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весело плясать. Эх, эх, эх!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песни распевать. Ля-ля-ля!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елка захотела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к нам прийти опять!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(пляшут, притопывая ногами, разводя руками в стороны и ставя на пояс)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62700" y="290944"/>
            <a:ext cx="513657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26 «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Мебель»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кровати можно спать,(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согнуть в локтях, соединив ладоши, поднести их к правому уху)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Стулья, стол – переставлять.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согнуть в локтях, выдвинув руки вперёд, сжав пальцы в кулаки)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шкаф я книги буду ставить,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(поочерёдно поднимать руки вверх и опускать их вниз)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Кресла буду застилать.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(руки согнуть в локтях, вытянуть вперёд, развернув ладони вверх)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полки буду пыль стирать,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(правой рукой выполнять движения слева направо, руки перед грудью)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Тумбу – в чистоте держать.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левой рукой выполнять движения слева направо, руки на уровне груди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скажу вам без прикрас,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две руки согнуть в локтях, вытянуть их вперёд, подняв)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мебель – просто класс!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(большие пальцы вверх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25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68482" y="470707"/>
            <a:ext cx="496339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Одежда. Головные уборы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заходит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Мойдодыр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на месте)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с ним только мир.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(сжимают одну ладонь другой)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Рубашка чистая висит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поднять вперёд и опустить вниз)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майка впереди зашита.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сгибают правую руку в локте и имитируют шитьё иголкой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пальцем больше не грозит,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(грозят пальцем, повороты головой в стороны)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пальто на месте не висит.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поднимают вверх и опускают вниз)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Шорты, брюки и халат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загибают по очереди пальцы)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шкафу на вешалке висят.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поднимают руки и опускают вниз)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Сарафан, костюм, жилет –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поочерёдно загибают пальцы)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Чище в гардеробе нет.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голову поднимают вверх, повороты головы в стороны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45828" y="563040"/>
            <a:ext cx="50534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« Будем прыгать и скакать!»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прыгать и скакать! (Прыжки на месте.)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Наклонился правый бок. (Наклоны туловища влево-вправо.)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Наклонился левый бок.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сейчас поднимем ручки (Руки вверх.)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дотянемся до тучки.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Сядем на дорожку, (Присели на пол.)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Разомнем мы ножки.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Согнем правую ножку, (Сгибаем ноги в колене.)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Согнем левую ножку,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Ноги высоко подняли (Подняли ноги вверх.)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немного подержали.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Головою покачали (Движения головой.)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 дружно вместе встали. (Встали.)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50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1609" y="654132"/>
            <a:ext cx="38515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«Вверх рука и вниз рука»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 рука и вниз рука.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Потянули их слегка.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поменяли руки!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 сегодня не до скуки. (Одна прямая рука вверх, другая вниз, рывком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менять руки.)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Приседание с хлопками: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Вниз — хлопок и вверх — хлопок.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Ноги, руки разминаем,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 знаем — будет прок. (Приседания, хлопки в ладоши над головой.)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Крутим-вертим головой,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Разминаем шею. Стой! (Вращение головой вправо и влево.)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87391" y="470790"/>
            <a:ext cx="48387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30«Улыбнись»</a:t>
            </a:r>
          </a:p>
          <a:p>
            <a:r>
              <a:rPr lang="ru-RU" sz="1400" dirty="0" smtClean="0"/>
              <a:t>Вверх и вниз рывки руками, </a:t>
            </a:r>
          </a:p>
          <a:p>
            <a:r>
              <a:rPr lang="ru-RU" sz="1400" dirty="0" smtClean="0"/>
              <a:t>Будто машем мы флажками. </a:t>
            </a:r>
          </a:p>
          <a:p>
            <a:r>
              <a:rPr lang="ru-RU" sz="1400" dirty="0" smtClean="0"/>
              <a:t>Разминаем наши плечи. </a:t>
            </a:r>
          </a:p>
          <a:p>
            <a:r>
              <a:rPr lang="ru-RU" sz="1400" dirty="0" smtClean="0"/>
              <a:t>Руки движутся навстречу. (Одна рука вверх, другая вниз, рывками руки</a:t>
            </a:r>
          </a:p>
          <a:p>
            <a:r>
              <a:rPr lang="ru-RU" sz="1400" dirty="0" smtClean="0"/>
              <a:t>меняются.)</a:t>
            </a:r>
          </a:p>
          <a:p>
            <a:r>
              <a:rPr lang="ru-RU" sz="1400" dirty="0" smtClean="0"/>
              <a:t>Руки в боки. Улыбнись. </a:t>
            </a:r>
          </a:p>
          <a:p>
            <a:r>
              <a:rPr lang="ru-RU" sz="1400" dirty="0" smtClean="0"/>
              <a:t>Вправо-влево наклонись. (Наклоны в стороны.) </a:t>
            </a:r>
          </a:p>
          <a:p>
            <a:r>
              <a:rPr lang="ru-RU" sz="1400" dirty="0" smtClean="0"/>
              <a:t>Приседанья начинай. </a:t>
            </a:r>
          </a:p>
          <a:p>
            <a:r>
              <a:rPr lang="ru-RU" sz="1400" dirty="0" smtClean="0"/>
              <a:t>Не спеши, не отставай. (Приседания.) </a:t>
            </a:r>
          </a:p>
          <a:p>
            <a:r>
              <a:rPr lang="ru-RU" sz="1400" dirty="0" smtClean="0"/>
              <a:t>А в конце — ходьба на месте, </a:t>
            </a:r>
          </a:p>
          <a:p>
            <a:r>
              <a:rPr lang="ru-RU" sz="1400" dirty="0" smtClean="0"/>
              <a:t>Это всем давно известно. (Ходьба на месте.) </a:t>
            </a:r>
          </a:p>
          <a:p>
            <a:r>
              <a:rPr lang="ru-RU" sz="1400" dirty="0" smtClean="0"/>
              <a:t>Упражненье повтори</a:t>
            </a:r>
          </a:p>
          <a:p>
            <a:r>
              <a:rPr lang="ru-RU" sz="1400" dirty="0" smtClean="0"/>
              <a:t>Мы руками бодро машем, </a:t>
            </a:r>
          </a:p>
          <a:p>
            <a:r>
              <a:rPr lang="ru-RU" sz="1400" dirty="0" smtClean="0"/>
              <a:t>Разминаем плечи наши. </a:t>
            </a:r>
          </a:p>
          <a:p>
            <a:r>
              <a:rPr lang="ru-RU" sz="1400" dirty="0" smtClean="0"/>
              <a:t>Раз-два, раз-два, раз-два-три, </a:t>
            </a:r>
          </a:p>
          <a:p>
            <a:r>
              <a:rPr lang="ru-RU" sz="1400" dirty="0" smtClean="0"/>
              <a:t>Упражненье повтори. (Одна прямая рука вверх, другая вниз, рывком </a:t>
            </a:r>
            <a:r>
              <a:rPr lang="ru-RU" sz="1400" dirty="0" err="1" smtClean="0"/>
              <a:t>менятьруки</a:t>
            </a:r>
            <a:r>
              <a:rPr lang="ru-RU" sz="1400" dirty="0" smtClean="0"/>
              <a:t>.) </a:t>
            </a:r>
          </a:p>
          <a:p>
            <a:r>
              <a:rPr lang="ru-RU" sz="1400" dirty="0" smtClean="0"/>
              <a:t>Корпус влево мы вращаем, </a:t>
            </a:r>
          </a:p>
          <a:p>
            <a:r>
              <a:rPr lang="ru-RU" sz="1400" dirty="0" smtClean="0"/>
              <a:t>Три-четыре, раз-два. </a:t>
            </a:r>
          </a:p>
          <a:p>
            <a:r>
              <a:rPr lang="ru-RU" sz="1400" dirty="0" smtClean="0"/>
              <a:t>Упражненье повторяем: </a:t>
            </a:r>
          </a:p>
          <a:p>
            <a:r>
              <a:rPr lang="ru-RU" sz="1400" dirty="0" smtClean="0"/>
              <a:t>Вправо плечи, голова. (Вращение корпусом влево и вправо.) </a:t>
            </a:r>
          </a:p>
          <a:p>
            <a:r>
              <a:rPr lang="ru-RU" sz="1400" dirty="0" smtClean="0"/>
              <a:t>Мы размяться все успели, </a:t>
            </a:r>
          </a:p>
          <a:p>
            <a:r>
              <a:rPr lang="ru-RU" sz="1400" dirty="0" smtClean="0"/>
              <a:t>И на место снова сели. (Дети садятся.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400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4573" y="567449"/>
            <a:ext cx="45685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«Моя семья»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живет у нас в квартире?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(Хлопаем в ладоши.)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живет у нас в квартире? (Шагаем на месте.)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 (Прыжки на месте.)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могу пересчитать: (Шагаем на месте.)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Папа, мама, брат, сестра, (Хлопаем в ладоши.)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Кошка Мурка, два котенка, (Наклоны туловища влево-вправо.)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 сверчок, щегол и я — (Повороты туловища влево-вправо.)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вся моя семья, (Хлопаем в ладоши.)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35436" y="567449"/>
            <a:ext cx="449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На дворе у нас мороз»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дворе у нас мороз.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носик не замёрз,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ножками потопать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ладошками похлопать. (Дети хлопают себя ладонями по плечам и топают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ногами.)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представим лето.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Речка солнышком согрета.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плывём, плывём, плывём,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Дно ногами достаём. (Плавательные движения руками.)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выходим из речушки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Направляемся к опушке. (Ходьба на месте.)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22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02674" y="488373"/>
            <a:ext cx="43953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« Снегири»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на ветках посмотри,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Хлопать руками по бокам.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красных майках снегири.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Наклонять голову в сторону.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Распушили пёрышки, На первое слово каждой строчки частое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Греются на солнышке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потряхивание руками,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второе-хлопок по бокам.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вертят,улететь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хотят.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Повороты головы.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Кыш!Кыш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Улетели! Дети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разбегаются по комнате, взмахивая руками,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метелью! За метелью!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крыльями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83927" y="561109"/>
            <a:ext cx="471747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«Мы на лыжах в лес идём»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на лыжах в лес идём,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взбираемся на холм. Палки нам идти помогут,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нам легка дорога. (Дети машут руками, словно работают лыжными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палками.)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поднялся сильный ветер,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деревья крутит, вертит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среди ветвей шумит.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Снег летит, летит, летит. (Вращение туловищем вправо и влево.)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опушке зайчик скачет,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белый мягкий мячик.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 прыжок и два прыжок -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скрылся наш дружок! (Прыжки.)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Хоть приятно здесь кататься,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снова заниматься. (Дети садятся за парты.)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Головою мы вращаем,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Будто твёрдо отвечаем: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«Нет, не буду, не хочу!»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детям по плечу. (Вращение головой вправо и влево.)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07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82782" y="713060"/>
            <a:ext cx="45893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« Мы не будем торопиться»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Разминая поясницу,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не будем торопиться.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Вправо, влево повернись,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соседа оглянись. (Повороты туловища в стороны.)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стать ещё умнее,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слегка покрутим шеей.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 и два, раз и два,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Закружилась голова. (Вращение головой в стороны.)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Раз-два-три-четыре-пять,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Ноги надо нам размять. (Приседания.)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Напоследок, всем известно,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всегда ходьба на месте. (Ходьба на месте.)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разминки польза есть?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ж, пора на место сесть. (Дети садятся.)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66608" y="622822"/>
            <a:ext cx="503266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37«Посуда»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большой стеклянный чайник,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«надуть» живот, одна рука на поясе,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важный, как начальник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другая - изогнута, как носик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фарфоровые чашки,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приседать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хрупкие, бедняжки.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на поясе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фарфоровые блюдца,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кружиться,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стукни - разобьются.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рисуя руками круг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серебряные ложки, потянуться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руки сомкнуть над головой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пластмассовый поднос –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посуду нам принес.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большой круг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53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88373" y="335846"/>
            <a:ext cx="48109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 «Лето. Цветы»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1.Вместе по лесу идём,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спешим, не отстаём.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выходим мы на луг.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(ходьба на месте)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Тысяча цветов вокруг!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(потягивания — руки в стороны)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ромашка, василёк,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Медуница, кашка, клевер.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Расстилается ковёр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направо и налево.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(наклониться и коснуться левой ступни правой рукой, потом наоборот —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правой ступни левой рукой)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небу ручки протянули,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Позвоночник растянули.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(потягивания — руки вверх)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Отдохнуть мы все успели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место снова сели.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(дети садятся)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99564" y="997527"/>
            <a:ext cx="37719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лугу растут цветы</a:t>
            </a:r>
          </a:p>
          <a:p>
            <a:r>
              <a:rPr lang="ru-RU" dirty="0" smtClean="0"/>
              <a:t>Небывалой красоты.</a:t>
            </a:r>
          </a:p>
          <a:p>
            <a:r>
              <a:rPr lang="ru-RU" dirty="0" smtClean="0"/>
              <a:t>(потягивания — руки в стороны)</a:t>
            </a:r>
          </a:p>
          <a:p>
            <a:r>
              <a:rPr lang="ru-RU" dirty="0" smtClean="0"/>
              <a:t>К солнцу тянутся цветы.</a:t>
            </a:r>
          </a:p>
          <a:p>
            <a:r>
              <a:rPr lang="ru-RU" dirty="0" smtClean="0"/>
              <a:t>С ними потянись и ты.</a:t>
            </a:r>
          </a:p>
          <a:p>
            <a:r>
              <a:rPr lang="ru-RU" dirty="0" smtClean="0"/>
              <a:t>(потягивания — руки вверх)</a:t>
            </a:r>
          </a:p>
          <a:p>
            <a:r>
              <a:rPr lang="ru-RU" dirty="0" smtClean="0"/>
              <a:t>Ветер дует иногда,</a:t>
            </a:r>
          </a:p>
          <a:p>
            <a:r>
              <a:rPr lang="ru-RU" dirty="0" smtClean="0"/>
              <a:t>Только это не беда.</a:t>
            </a:r>
          </a:p>
          <a:p>
            <a:r>
              <a:rPr lang="ru-RU" dirty="0" smtClean="0"/>
              <a:t>(дети машут руками, изображая ветер)</a:t>
            </a:r>
          </a:p>
          <a:p>
            <a:r>
              <a:rPr lang="ru-RU" dirty="0" smtClean="0"/>
              <a:t>Наклоняются цветочки,</a:t>
            </a:r>
          </a:p>
          <a:p>
            <a:r>
              <a:rPr lang="ru-RU" dirty="0" smtClean="0"/>
              <a:t>Опускают лепесточки.</a:t>
            </a:r>
          </a:p>
          <a:p>
            <a:r>
              <a:rPr lang="ru-RU" dirty="0" smtClean="0"/>
              <a:t>(наклоны)</a:t>
            </a:r>
          </a:p>
          <a:p>
            <a:r>
              <a:rPr lang="ru-RU" dirty="0" smtClean="0"/>
              <a:t>А потом опять встают</a:t>
            </a:r>
          </a:p>
          <a:p>
            <a:r>
              <a:rPr lang="ru-RU" dirty="0" smtClean="0"/>
              <a:t>И по-прежнему цветут.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07219" y="628195"/>
            <a:ext cx="1960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«Лето. Цветы»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82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4964" y="394222"/>
            <a:ext cx="43295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«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Дружно встали на разминку»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Дружно встали на разминку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назад сгибаем спинку.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Раз-два, раз-два, раз-два-три,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не упади, смотри. (Дети наклоняются назад, для страховки упираясь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ладонями в поясницу.)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Наклоняемся вперёд.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до пола достаёт?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Эту сложную работу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Тоже делаем по счёту. (Наклоны вперёд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77001" y="633212"/>
            <a:ext cx="39658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 «Мамам дружно помогаем»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Мамам дружно помогаем: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в тазике стираем.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рубашки, и носочки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сыночка и для дочки. (Наклоны вперёд, движения руками, имитирующие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полоскание.)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двор растянем ловко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одежды три верёвки. (Потягивания — руки в стороны.)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Светит солнышко-ромашка,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 высохнут рубашки. (Потягивания — руки вверх.)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41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33846" y="467591"/>
            <a:ext cx="49980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«Скоро в школу.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давай-ка, не ленись!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вверх и руки вниз.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давай-ка, не ленись!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Взмахи делай чётче, резче,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Тренируй получше плечи.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(Обе прямые руки подняты вверх, рывком опустить руки и завести за спину, потом рывком поднять — вверх-назад.)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вправо, корпус влево —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спинку нам размять.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Повороты будем делать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руками помогать. 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Повороты корпуса в стороны.)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одной ноге стою,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другую подогну.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теперь попеременно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 поднимать колени. 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очереди поднимать согнутые в коленях ноги как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выше.)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Отдохнули, посвежели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место снова сели. (Дети садятся.)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04264" y="290944"/>
            <a:ext cx="509500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 «Школьные принадлежности»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шагаю в первый класс – 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на месте)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раз.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Зелена вокруг трава –(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согнуты в локтях, поочерёдно разводить руки от себя в стороны)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два.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на форму посмотри –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ровести тыльной стороны ладони от плеча вниз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три.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четыре – всё в порядке.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(движение правой рукой вперёд, подняв большой палец вверх)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Пять – не забыл ничего взять.(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постучать по бокам руками)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 – ручки и тетради есть.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(сгибать правой рукой пальцы левой руки)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 – я школьник совсем.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правой рукой прикасаемся к груди ладонью)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Восемь – лень отбросим.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движутся от себя)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Девять – в лучшее верить.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поднять вверх, глаза поднять вверх)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Десять – сентябрь отличный месяц.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развести в стороны)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7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95745" y="550223"/>
            <a:ext cx="47555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Цветы «Во дворе растёт подсолнух» 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дворе растёт подсолнух,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 тянется он к солнцу. (Дети встают на одну ногу и тянут руки вверх.)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с ним второй, похожий,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солнцу тянется он тоже. (Дети встают на другую ногу и снова тянут руки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Вертим ручками по кругу.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задень случайно друга!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кругов вперёд,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наоборот. (Вращение прямых рук вперёд и назад.)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Отдохнули мы чудесно,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пора нам сесть на место. (Дети садятся.)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83481" y="290944"/>
            <a:ext cx="47659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«Огород»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стоим на огороде,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Удивляемся природе.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(потягивания—руки в стороны)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салат, а здесь укроп.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 морковь у нас растёт.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(правой рукой коснуться левой ступни, потом наоборот)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Поработаем с тобой,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Сорнякам объявим бой —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корнем будем выдирать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пониже приседать.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(приседания)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забора всем на диво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Пышно разрослась крапива.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(потягивания — руки в стороны)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её не будем трогать —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Обожглись уже немного.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(потягивания — руки вперёд)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полили мы из лейки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6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48541" y="290944"/>
            <a:ext cx="5108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«Насекомые»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1.Прыгайте кузнечики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Поднимайте плечики,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Прыгайте кузнечики,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Прыг-скок, прыг-скок.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Сели, травушку покушаем,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Тишину послушаем.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Тише, тише, высоко,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Прыгай на носках легко.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оттолкнуться одной ногой и мягко приземлиться на другую.)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Видишь, бабочка летает,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Машем руками-крылышками.)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лугу цветы считает.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Считаем пальчиком.)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Раз, два, три, четыре, пять.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Хлопки в ладоши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Ох, считать не сосчитать!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Прыжки на месте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день, за два и за месяц...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Шагаем на месте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Шесть, семь, восемь, девять, десять.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(Хлопки в ладоши.)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мудрая пчела (Машем руками-крылышками.)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Сосчитать бы не смогла!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Считаем пальчиком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01691" y="290944"/>
            <a:ext cx="40282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Овощи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огород пойдем,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маршировать на месте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Урожай соберем.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идти по кругу, взявшись за руки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морковки натаскаем,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имитировать, как таскают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картошки накопаем,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копают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Срежем мы кочан капусты срезают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Круглый, сочный, очень вкусный.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руками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Щавеля нарвем немножко «рвут»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вернемся по дорожке.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идти по кругу, взявшись за руки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Угостим честной народ.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хлопать в ладоши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16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85354" y="497992"/>
            <a:ext cx="41944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7«Фрукты»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мы варить компот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маршировать на месте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Фруктов нужно много. Вот.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руками - "много"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яблоки крошить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имитировать: как крошат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Грушу будем мы рубить, рубят,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Отожмем лимонный сок,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отжимают,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Слив положим и песок. кладут, насыпают песок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Варим, варим мы компот,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повернуться вокруг себя.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4264" y="488547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«Домашние животные»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пришли на скотный двор, Д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 ходят обычным шагом.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животных здесь простор.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луг с густой травой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прекрасный водопой.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Превратимся мы в коней 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Ходят с высоко поднятыми коленями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Грациозных,стройных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гуляем по лугам 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Светлым и привольным.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-Цок-цок-цок.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табун галопом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Бегают с высоко поднятыми коленями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скачет по лужку.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-Иго-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,-кричим мы громко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Молодому пастушку.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Мух корова отгоняет,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Делают повороты в сторону, «отгоняя мух»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Бьёт хвостом туда-сюда.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 оводы кусают.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Мошек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столько,что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беда.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пригорках и в канавках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Делают наклоны вниз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Овцы мирно щиплют травку,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Наклоняются к земле,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Звонко блеют они :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-е-е».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Скачут козлики по лугу,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Прыгают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Рожками бодаются.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-е-е»,-кричат друг другу,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Весело играются.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5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4573" y="730424"/>
            <a:ext cx="4495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«Домашние животные»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«Индюк»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 по двору индюк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шаги на месте, руки на поясе)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уток и подруг.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увидел он грача.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(остановиться, руки развести в стороны удивлённо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вниз)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Рассердился.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потрясти пальцем, поднятым вверх)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Сгоряча затопал,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(потопать ногами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Крыльями захлопал.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руками, словно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крыльями, похлопать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по бокам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раздулся, словно шар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на поясе)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медный самовар.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(сцепить округлённые руки перед грудью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Затряс бородою,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помотать головой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"поболтать" как индюк)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Понёсся стрелою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 на месте)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3732" y="730424"/>
            <a:ext cx="2918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«Домашние животные»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60128" y="1099756"/>
            <a:ext cx="46204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Вместе по лесу идём»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по лесу идём,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спешим, не отстаём.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выходим мы на луг. (Ходьба на месте.)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Тысяча цветов вокруг! (Потягивания — руки в стороны.)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ромашка, василёк,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Медуница, кашка, клевер.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Расстилается ковёр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направо и налево. (Наклониться и коснуться левой ступни правой рукой,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наоборот — правой ступни левой рукой.)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небу ручки протянули,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Позвоночник растянули. (Потягивания — руки вверх.)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Отдохнуть мы все успели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место снова сели. (Дети садятся.)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8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17864" y="667941"/>
            <a:ext cx="42879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«Дикие животные»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Встанем, надо отдохнуть,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пальчики встряхнуть.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Поднимайтесь, ручки, вверх,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Шевелитесь, пальчики, –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шевелят ушками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Серенькие зайчики.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Крадемся тихо на носочках,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лисы бродят по лесочку.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Волк озирается кругом,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мы головки повернем.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садимся тише, тише –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Притихнем, словно в норках мыши.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80018" y="363683"/>
            <a:ext cx="5119255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«Звериная зарядка»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 - присядка,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- прыжок.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заячья зарядка.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лисята как проснуться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кулачками потереть глаза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Любят долго потянуться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потянуться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зевнуть           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зевнуть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прикрывая рот ладошкой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 и хвостиком вильнуть 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бедрами в стороны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волчата спинку выгнут 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прогнуться в спине вперед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легонечко подпрыгнут 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 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егкий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прыжок вверх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Ну, а мишка косолапый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полусогнуты в локтях, ладошки соединены ниже пояса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расставив лапы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ноги на ширине плеч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одну, то обе вместе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переступание а ноги на ногу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 топчется на месте  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раскачивание туловища в стороны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кому зарядки мало -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все сначала! 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развести руки в стороны на уровне пояса ладонями вверх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4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50273" y="415415"/>
            <a:ext cx="50465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«Наша Родина – Россия»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стране горы-высокие,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Реки глубокие,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Степи широкие,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Леса большие,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мы – ребята вот такие!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Столица нашей Родины – Москва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поднять вверх, пальцами правой руки обхватить пальцы левой руки)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Ехать очень долго – три два.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поднять указательный и средний пальцы правой руки вверх)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высокой, главной башней,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(подняться на носки, поднять)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курантами на ней 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(руки вверх, потянуться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 площадью огромной,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(развести руки в стороны на уровне груди)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названием скромным,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(руки согнуть в локтях, вытянуть их вперёд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Зовётся она Красной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смотрится прекрасно.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Музеев там не перечесть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(согнуть руки в локтях и растопырить все пальцы рук)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Театры, памятники есть.(загнуть левой рукой два пальца правой руки)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Поедим в гости мы к друзьям, (руки согнуть в локтях, поочерёдно выдвигая 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вперёд, пальцы сжаты в  кулаки)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рассказать об этом вам.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(согнуть руки в локтях и вытянуть их вперёд, ладонями вверх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08173" y="532859"/>
            <a:ext cx="48594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«Пусть всегда будет мир!»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будет солнце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Поднять руки вверх над головой.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будет небо!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Развести руки в стороны над головой.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будет море!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Развести руки в стороны перед собой.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буду я!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Подняться на носочки, погладить себя.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поют песни!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наклоны головы в стороны.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будут танцы!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присядку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будут птицы!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Наклоны в стороны, отводя руки назад.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всегда будет мир!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Хлопки над головой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41219" y="557058"/>
            <a:ext cx="478674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«Победа!»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празднуем Победу!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Шагают на месте.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Салют! Салют! Салют!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поднять вверх, пальцы сжимаем, разжимаем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Кругом цветы весенние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на пояс, повороты туловища,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Цветут, цветут, цветут!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развести в стороны.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люди пляшут, празднуют,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Приседания с выставлением ног вперёд.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Поют, поют, поют!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 мире страны разные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Вдох, круговое движение руками, изображая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Живут, живут, живут! земной шар.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67054" y="557059"/>
            <a:ext cx="464473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«Профессии»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– шофёр, помыл машину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 за руль, расправил спину.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Загудел мотор и шины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Зашуршали у машины. 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имитация вождения автомобиля)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Подметает дворник двор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Убирает дворник сор.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подметание)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охранник на посту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Смело смотрит в темноту. 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повороты, приставив ладони к глазам)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сапожник сапоги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любой сошьёт ноги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сапогам прибьёт подковки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пляши без остановки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(шитьё, прибивание молотком, пляска)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лётчики – пилоты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Приготовились к полёту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 руки в стороны, наклоны корпуса)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портной сошьёт для нас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Брюки – просто высший класс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 имитация шитья)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– маляр, шагаю к вам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кистью и ведром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Свежей краской буду сам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Красить новый дом.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(плавные взмахи руками вверх-вниз</a:t>
            </a:r>
            <a:r>
              <a:rPr lang="ru-RU" sz="1400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44407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4341</Words>
  <Application>Microsoft Office PowerPoint</Application>
  <PresentationFormat>Широкоэкранный</PresentationFormat>
  <Paragraphs>632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11</cp:revision>
  <cp:lastPrinted>2023-09-23T14:19:47Z</cp:lastPrinted>
  <dcterms:created xsi:type="dcterms:W3CDTF">2023-09-23T13:10:13Z</dcterms:created>
  <dcterms:modified xsi:type="dcterms:W3CDTF">2023-09-23T15:12:26Z</dcterms:modified>
</cp:coreProperties>
</file>