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6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67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49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102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3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5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21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53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05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498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237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66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E2798-0075-4D1B-8D19-7DF2BE79C7C3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046C1-A963-4949-8AC0-5B2F6DE7F8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6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1488" y="486836"/>
            <a:ext cx="6174972" cy="176741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17 СПОСОБОВ МОТИВАЦИИ ДЕТЕЙ К ЧТЕНИЮ </a:t>
            </a:r>
            <a:endParaRPr lang="ru-RU" b="1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75" y="1947177"/>
            <a:ext cx="6571397" cy="5904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0621" y="7851915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        Подготовила   воспитатель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 Шевченко Ольга Витальевна 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07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4-18.userapi.com/impg/exWirjzREtZ2R5ji3p5-5xKtcVpmy_1k3oa6rw/q8pRxOe5qHM.jpg?size=720x1040&amp;quality=96&amp;sign=2b182bb18bdc35e23226474e931a1cd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87" y="122830"/>
            <a:ext cx="6018662" cy="869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59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" y="0"/>
            <a:ext cx="633046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9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" y="0"/>
            <a:ext cx="633046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16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" y="0"/>
            <a:ext cx="633046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7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" y="0"/>
            <a:ext cx="633046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90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" y="0"/>
            <a:ext cx="6330462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663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13</Words>
  <Application>Microsoft Office PowerPoint</Application>
  <PresentationFormat>Экран (4:3)</PresentationFormat>
  <Paragraphs>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Bahnschrift</vt:lpstr>
      <vt:lpstr>Calibri</vt:lpstr>
      <vt:lpstr>Calibri Light</vt:lpstr>
      <vt:lpstr>Тема Office</vt:lpstr>
      <vt:lpstr>17 СПОСОБОВ МОТИВАЦИИ ДЕТЕЙ К ЧТЕНИЮ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 СПОСОБОВ МОТИВАЦИИ ДЕТЕЙ К ЧТЕНИЮ</dc:title>
  <dc:creator>Учетная запись Майкрософт</dc:creator>
  <cp:lastModifiedBy>Учетная запись Майкрософт</cp:lastModifiedBy>
  <cp:revision>2</cp:revision>
  <dcterms:created xsi:type="dcterms:W3CDTF">2023-10-23T12:19:53Z</dcterms:created>
  <dcterms:modified xsi:type="dcterms:W3CDTF">2023-10-23T12:29:24Z</dcterms:modified>
</cp:coreProperties>
</file>