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9" r:id="rId4"/>
    <p:sldId id="257" r:id="rId5"/>
    <p:sldId id="260" r:id="rId6"/>
    <p:sldId id="258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2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8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27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6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7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1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0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4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6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7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8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B14A73-4C22-4815-9A65-D5B0121B7C7E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FC9A03-32DA-4B7D-A8A0-852A7CC7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5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251905" cy="1134828"/>
          </a:xfrm>
        </p:spPr>
        <p:txBody>
          <a:bodyPr/>
          <a:lstStyle/>
          <a:p>
            <a:r>
              <a:rPr lang="ru-RU" b="1" dirty="0" smtClean="0"/>
              <a:t>Группа «</a:t>
            </a:r>
            <a:r>
              <a:rPr lang="ru-RU" b="1" dirty="0" err="1" smtClean="0"/>
              <a:t>Букваренок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335988" cy="93542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«Читаем вместе, </a:t>
            </a: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читаем дома»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6" b="90000" l="4375" r="95625">
                        <a14:backgroundMark x1="2188" y1="28194" x2="2188" y2="28194"/>
                        <a14:backgroundMark x1="7813" y1="78056" x2="7813" y2="78056"/>
                        <a14:backgroundMark x1="33906" y1="95000" x2="33906" y2="95000"/>
                        <a14:backgroundMark x1="93906" y1="35556" x2="93906" y2="35556"/>
                        <a14:backgroundMark x1="48516" y1="95833" x2="48516" y2="99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5918" y="4434052"/>
            <a:ext cx="4309241" cy="2423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7570" y="5922819"/>
            <a:ext cx="360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и провела Шевченко </a:t>
            </a:r>
            <a:r>
              <a:rPr lang="ru-RU" b="1" smtClean="0"/>
              <a:t>О.В   2020г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775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09" y="451945"/>
            <a:ext cx="10562897" cy="60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8" y="880241"/>
            <a:ext cx="6022428" cy="45168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68055" y="880241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Семейному чтению - наше почтение. Семья – самое главное в жизни каждого человека. Семья – это близкие и родные люди, те, кого мы любим, с кого берём пример, о ком заботимся, кому желаем добра и счастья. Великий педагог В. А. Сухомлинский утверждал, что семья – это среда, где человек учится творить добро. Именно в семье человек формируется как личность. Семью укрепляет и сплачивает общий труд, отдых и... семейное чтение!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12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4" y="1135118"/>
            <a:ext cx="3254922" cy="4339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65683" y="1366345"/>
            <a:ext cx="51080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Счастливы те семьи, в которых существует традиция вечернего чтения! Но если в вашей семье такой традиции нет – не огорчайтесь: ведь вы сами можете стать ее основателем! Для этого нужно всего лишь выбрать интересную книгу для чтения и собрать вокруг себя членов своей семьи.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367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1" y="1040523"/>
            <a:ext cx="2987979" cy="39781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8937" y="1997839"/>
            <a:ext cx="66215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мини  проекта «Читаем вместе» мы предложили родителям наших воспитанников рассказать о значении книг и семейного чтения в воспитании их детей.  Воспитатели провели консультацию о важности семейного чтения. Многие родители успешно с этим заданием справились, сделав, совместно с детьми, семейные фото , которые назвали  «Читаем дома, читаем вместе». Как всегда проявив при этом незаурядную смекалку и творческую активность, что еще раз подтверждает важность совместной деятельности в воспитании подрастающего поколения.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8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33" y="725313"/>
            <a:ext cx="2804403" cy="4986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53" y="1334813"/>
            <a:ext cx="5704782" cy="32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378" y="357352"/>
            <a:ext cx="96905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«Необыкновенные приключения </a:t>
            </a:r>
            <a:r>
              <a:rPr lang="ru-RU" sz="1600" dirty="0" err="1" smtClean="0"/>
              <a:t>Карика</a:t>
            </a:r>
            <a:r>
              <a:rPr lang="ru-RU" sz="1600" dirty="0" smtClean="0"/>
              <a:t> и Вали» Ларри Яна «38 попугаев» </a:t>
            </a:r>
          </a:p>
          <a:p>
            <a:r>
              <a:rPr lang="ru-RU" sz="1600" dirty="0" smtClean="0"/>
              <a:t>Г. </a:t>
            </a:r>
            <a:r>
              <a:rPr lang="ru-RU" sz="1600" dirty="0" err="1" smtClean="0"/>
              <a:t>Остера</a:t>
            </a:r>
            <a:r>
              <a:rPr lang="ru-RU" sz="1600" dirty="0" smtClean="0"/>
              <a:t> «Приключения Алисы» К. Булычева </a:t>
            </a:r>
          </a:p>
          <a:p>
            <a:r>
              <a:rPr lang="ru-RU" sz="1600" dirty="0" smtClean="0"/>
              <a:t>«Приключения Электроника» Е. </a:t>
            </a:r>
            <a:r>
              <a:rPr lang="ru-RU" sz="1600" dirty="0" err="1" smtClean="0"/>
              <a:t>Велтисова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«Денискины рассказы» В. Драгунского</a:t>
            </a:r>
          </a:p>
          <a:p>
            <a:r>
              <a:rPr lang="ru-RU" sz="1600" dirty="0" smtClean="0"/>
              <a:t> «Аленький цветочек» С. Аксакова </a:t>
            </a:r>
          </a:p>
          <a:p>
            <a:r>
              <a:rPr lang="ru-RU" sz="1600" dirty="0" smtClean="0"/>
              <a:t>«Малахитовая шкатулка» П. Бажова</a:t>
            </a:r>
          </a:p>
          <a:p>
            <a:r>
              <a:rPr lang="ru-RU" sz="1600" dirty="0" smtClean="0"/>
              <a:t> «Серебряное копытце» П. Бажова </a:t>
            </a:r>
          </a:p>
          <a:p>
            <a:r>
              <a:rPr lang="ru-RU" sz="1600" dirty="0" smtClean="0"/>
              <a:t>«Сказка о золотом петушке»,</a:t>
            </a:r>
          </a:p>
          <a:p>
            <a:r>
              <a:rPr lang="ru-RU" sz="1600" dirty="0" smtClean="0"/>
              <a:t> «Сказка о рыбаке и рыбке» и другие работы А. Пушкина </a:t>
            </a:r>
          </a:p>
          <a:p>
            <a:r>
              <a:rPr lang="ru-RU" sz="1600" dirty="0" smtClean="0"/>
              <a:t>Зарубежная литература, качественно переведенная на русский язык, также заслуживает внимания. Дети шести-семи лет с удовольствием читают: </a:t>
            </a:r>
          </a:p>
          <a:p>
            <a:r>
              <a:rPr lang="ru-RU" sz="1600" dirty="0" smtClean="0"/>
              <a:t>«Путешествия Гулливера» Дж. </a:t>
            </a:r>
            <a:r>
              <a:rPr lang="ru-RU" sz="1600" dirty="0" err="1" smtClean="0"/>
              <a:t>Стифта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«Том </a:t>
            </a:r>
            <a:r>
              <a:rPr lang="ru-RU" sz="1600" dirty="0" err="1" smtClean="0"/>
              <a:t>Сойер</a:t>
            </a:r>
            <a:r>
              <a:rPr lang="ru-RU" sz="1600" dirty="0" smtClean="0"/>
              <a:t>» и «</a:t>
            </a:r>
            <a:r>
              <a:rPr lang="ru-RU" sz="1600" dirty="0" err="1" smtClean="0"/>
              <a:t>Гекльберри</a:t>
            </a:r>
            <a:r>
              <a:rPr lang="ru-RU" sz="1600" dirty="0" smtClean="0"/>
              <a:t> Финн» М. Твена</a:t>
            </a:r>
          </a:p>
          <a:p>
            <a:r>
              <a:rPr lang="ru-RU" sz="1600" dirty="0" smtClean="0"/>
              <a:t> «Приключения </a:t>
            </a:r>
            <a:r>
              <a:rPr lang="ru-RU" sz="1600" dirty="0" err="1" smtClean="0"/>
              <a:t>Чипполино</a:t>
            </a:r>
            <a:r>
              <a:rPr lang="ru-RU" sz="1600" dirty="0" smtClean="0"/>
              <a:t>» и «Путешествие «Голубой стрелы» Дж. </a:t>
            </a:r>
            <a:r>
              <a:rPr lang="ru-RU" sz="1600" dirty="0" err="1" smtClean="0"/>
              <a:t>Родари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«Приключения барона Мюнхгаузена» Р. Э. </a:t>
            </a:r>
            <a:r>
              <a:rPr lang="ru-RU" sz="1600" dirty="0" err="1" smtClean="0"/>
              <a:t>Распе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«Хроники </a:t>
            </a:r>
            <a:r>
              <a:rPr lang="ru-RU" sz="1600" dirty="0" err="1" smtClean="0"/>
              <a:t>Нарнии</a:t>
            </a:r>
            <a:r>
              <a:rPr lang="ru-RU" sz="1600" dirty="0" smtClean="0"/>
              <a:t>» Л. </a:t>
            </a:r>
            <a:r>
              <a:rPr lang="ru-RU" sz="1600" dirty="0" err="1" smtClean="0"/>
              <a:t>Клайва</a:t>
            </a:r>
            <a:endParaRPr lang="ru-RU" sz="1600" dirty="0" smtClean="0"/>
          </a:p>
          <a:p>
            <a:r>
              <a:rPr lang="ru-RU" sz="1600" dirty="0" smtClean="0"/>
              <a:t> «Артур и </a:t>
            </a:r>
            <a:r>
              <a:rPr lang="ru-RU" sz="1600" dirty="0" err="1" smtClean="0"/>
              <a:t>минипуты</a:t>
            </a:r>
            <a:r>
              <a:rPr lang="ru-RU" sz="1600" dirty="0" smtClean="0"/>
              <a:t>» Л. </a:t>
            </a:r>
            <a:r>
              <a:rPr lang="ru-RU" sz="1600" dirty="0" err="1" smtClean="0"/>
              <a:t>Бессона</a:t>
            </a:r>
            <a:endParaRPr lang="ru-RU" sz="1600" dirty="0" smtClean="0"/>
          </a:p>
          <a:p>
            <a:r>
              <a:rPr lang="ru-RU" sz="1600" dirty="0" smtClean="0"/>
              <a:t> «Маленький принц» А. Сент-Экзюпери </a:t>
            </a:r>
          </a:p>
          <a:p>
            <a:r>
              <a:rPr lang="ru-RU" sz="1600" dirty="0" smtClean="0"/>
              <a:t>«Мэри </a:t>
            </a:r>
            <a:r>
              <a:rPr lang="ru-RU" sz="1600" dirty="0" err="1" smtClean="0"/>
              <a:t>Поппинс</a:t>
            </a:r>
            <a:r>
              <a:rPr lang="ru-RU" sz="1600" dirty="0" smtClean="0"/>
              <a:t>» П. </a:t>
            </a:r>
            <a:r>
              <a:rPr lang="ru-RU" sz="1600" dirty="0" err="1" smtClean="0"/>
              <a:t>Треверс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«Бесконечная книга» М. Энде </a:t>
            </a:r>
          </a:p>
          <a:p>
            <a:r>
              <a:rPr lang="ru-RU" sz="1600" dirty="0" smtClean="0"/>
              <a:t>«Волшебник страны </a:t>
            </a:r>
            <a:r>
              <a:rPr lang="ru-RU" sz="1600" dirty="0" err="1" smtClean="0"/>
              <a:t>Оз</a:t>
            </a:r>
            <a:r>
              <a:rPr lang="ru-RU" sz="1600" dirty="0" smtClean="0"/>
              <a:t>» Фр. </a:t>
            </a:r>
            <a:r>
              <a:rPr lang="ru-RU" sz="1600" dirty="0" err="1" smtClean="0"/>
              <a:t>Бауме</a:t>
            </a:r>
            <a:r>
              <a:rPr lang="ru-RU" sz="1600" dirty="0" smtClean="0"/>
              <a:t> «</a:t>
            </a:r>
            <a:r>
              <a:rPr lang="ru-RU" sz="1600" dirty="0" err="1" smtClean="0"/>
              <a:t>Маугли</a:t>
            </a:r>
            <a:r>
              <a:rPr lang="ru-RU" sz="1600" dirty="0" smtClean="0"/>
              <a:t>» Р. Киплинга </a:t>
            </a:r>
          </a:p>
          <a:p>
            <a:r>
              <a:rPr lang="ru-RU" sz="1600" dirty="0" smtClean="0"/>
              <a:t>«Алиса в стране чудес» Л. Кэрролла «</a:t>
            </a:r>
            <a:r>
              <a:rPr lang="ru-RU" sz="1600" dirty="0" err="1" smtClean="0"/>
              <a:t>Пэппи</a:t>
            </a:r>
            <a:r>
              <a:rPr lang="ru-RU" sz="1600" dirty="0" smtClean="0"/>
              <a:t> длинный чулок» и «Повести о Малыше и </a:t>
            </a:r>
            <a:r>
              <a:rPr lang="ru-RU" sz="1600" dirty="0" err="1" smtClean="0"/>
              <a:t>Карлссоне</a:t>
            </a:r>
            <a:r>
              <a:rPr lang="ru-RU" sz="1600" dirty="0" smtClean="0"/>
              <a:t>» А. Линдгрен «Винни-Пух и все-все-все» А. </a:t>
            </a:r>
            <a:r>
              <a:rPr lang="ru-RU" sz="1600" dirty="0" err="1" smtClean="0"/>
              <a:t>Милна</a:t>
            </a:r>
            <a:r>
              <a:rPr lang="ru-RU" sz="1600" dirty="0" smtClean="0"/>
              <a:t> первые книги цикла о Гарри Поттере Дж. Роулинг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66762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472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Группа «Букваренок»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«Букваренок»</dc:title>
  <dc:creator>Пользователь Windows</dc:creator>
  <cp:lastModifiedBy>Учетная запись Майкрософт</cp:lastModifiedBy>
  <cp:revision>4</cp:revision>
  <dcterms:created xsi:type="dcterms:W3CDTF">2021-10-25T02:47:51Z</dcterms:created>
  <dcterms:modified xsi:type="dcterms:W3CDTF">2023-10-05T17:16:29Z</dcterms:modified>
</cp:coreProperties>
</file>