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3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0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5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7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3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2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D582-A9B6-495C-A0D1-759BCC5B781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61E3-BBBE-48F4-AD2B-75174B82F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9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igraemsa.ru/igry-dlja-detej/matematicheskie-igry/tangram-cifry-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9" y="0"/>
            <a:ext cx="8450758" cy="49130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2391" y="4913083"/>
            <a:ext cx="8717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Математическая викторина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3410" y="5836413"/>
            <a:ext cx="3138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Подготовила и провела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Шевченко Ольга Витальевна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2021г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3913" y="4147950"/>
            <a:ext cx="798716" cy="622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913" y="4147950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28798" y="4147950"/>
            <a:ext cx="798716" cy="622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45495" y="4160318"/>
            <a:ext cx="798716" cy="622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39057" y="4137059"/>
            <a:ext cx="798716" cy="622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48102" y="4141517"/>
            <a:ext cx="798716" cy="622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69097" y="4147950"/>
            <a:ext cx="798716" cy="622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96041" y="2427242"/>
            <a:ext cx="2819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СУПЕРДЕТКИ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09114" y="2492556"/>
            <a:ext cx="29186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ЛЮБОЗНАШКИ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27" y="279516"/>
            <a:ext cx="2780017" cy="2054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686" y="121006"/>
            <a:ext cx="3231160" cy="237155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67804" y="4135084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57365" y="4153429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36947" y="4141517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45495" y="4160318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28798" y="4159978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23446" y="4100826"/>
            <a:ext cx="798716" cy="622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14283" y="4092192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332664" y="4092192"/>
            <a:ext cx="798716" cy="622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1234493" y="4092192"/>
            <a:ext cx="798716" cy="622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9294083" y="4100826"/>
            <a:ext cx="798716" cy="622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0279764" y="4100826"/>
            <a:ext cx="798716" cy="622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8299870" y="4092192"/>
            <a:ext cx="798716" cy="622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335665" y="4092192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311874" y="4092192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9282079" y="4100826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264288" y="4100826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1228491" y="4092192"/>
            <a:ext cx="798716" cy="622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Игра </a:t>
            </a:r>
            <a:r>
              <a:rPr lang="ru-RU" dirty="0" err="1" smtClean="0">
                <a:hlinkClick r:id="rId2"/>
              </a:rPr>
              <a:t>танграм</a:t>
            </a:r>
            <a:r>
              <a:rPr lang="ru-RU" dirty="0" smtClean="0">
                <a:hlinkClick r:id="rId2"/>
              </a:rPr>
              <a:t> для маленьких детей - собери все схемы с цифрами (igraemsa.ru)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6143" y="1088571"/>
            <a:ext cx="84248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Победитель играет в интерактивную игру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255" y="3617830"/>
            <a:ext cx="3261490" cy="29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469" y="4648200"/>
            <a:ext cx="2819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СУПЕРДЕТКИ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37741" y="4648200"/>
            <a:ext cx="2590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ЛЮБОЗНАШКИ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7136" y="5507182"/>
            <a:ext cx="1600200" cy="11326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977745" y="5351318"/>
            <a:ext cx="1787237" cy="10287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37" y="791144"/>
            <a:ext cx="2780017" cy="2054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629" y="791144"/>
            <a:ext cx="323116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6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90" y="749576"/>
            <a:ext cx="7693819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55" y="4158340"/>
            <a:ext cx="4267570" cy="11156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836" y="4158340"/>
            <a:ext cx="4419983" cy="1377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75" y="1041020"/>
            <a:ext cx="2780017" cy="2054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648" y="724000"/>
            <a:ext cx="323116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512" y="0"/>
            <a:ext cx="9249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8.rimg.info/695b64e8c75086a321c67815ba62ef4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14" y="1385696"/>
            <a:ext cx="578644" cy="5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8.rimg.info/1b769ce09ec5477d55bb7b8066d2b0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07" y="1224454"/>
            <a:ext cx="578644" cy="5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8.rimg.info/4e88c1a5343ed327bcdde6adbf21046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51" y="2324515"/>
            <a:ext cx="578644" cy="5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8.rimg.info/ab31910dbf788580a245587d52a8d60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4" y="1592796"/>
            <a:ext cx="578644" cy="5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4.rimg.info/8663b2d9640f11e8e23a29f23901bea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349">
            <a:off x="4709616" y="2396292"/>
            <a:ext cx="591465" cy="5914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2.rimg.info/f10ff60ce2330e15dec67f65f8dc5a52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12">
            <a:off x="6129363" y="3071609"/>
            <a:ext cx="52863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2.rimg.info/6268d4c3e50dd32fb80d2a933b493d79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1">
            <a:off x="3250880" y="2974816"/>
            <a:ext cx="594066" cy="5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НАТАЛЬЯ\ИНТЕРНЕТ\КАРТИНКИ\СОЛНЫШКИ, ТУЧКИ\503112bf226c - копия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05" y="1185114"/>
            <a:ext cx="1454091" cy="16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ёздная стран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96300" y="537321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5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6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9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1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896D56-2DC8-42B2-B069-4210B6757F7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Попробуй повтори 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52A891A-2693-42E9-974E-642D38148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20" y="3223771"/>
            <a:ext cx="3768823" cy="36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F28208F-57EF-4BD2-B3BE-3D765CAF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778" y1="9796" x2="56778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0" y="3609736"/>
            <a:ext cx="293014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E0C3B1F-78F7-4CB4-ACBD-66D549855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778" y1="9796" x2="56778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06" y="3552349"/>
            <a:ext cx="3035537" cy="33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FE53F9C-4976-480F-9F33-B28087F3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17" y="3223771"/>
            <a:ext cx="3768823" cy="36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2021 шевченко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904" y="5479863"/>
            <a:ext cx="1828800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5310188"/>
            <a:ext cx="2550171" cy="1547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8070"/>
          <a:stretch/>
        </p:blipFill>
        <p:spPr>
          <a:xfrm>
            <a:off x="1752601" y="5437842"/>
            <a:ext cx="1500467" cy="1247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4707" r="22794" b="30000"/>
          <a:stretch/>
        </p:blipFill>
        <p:spPr>
          <a:xfrm>
            <a:off x="1610898" y="281519"/>
            <a:ext cx="685800" cy="914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24040"/>
            <a:ext cx="688908" cy="9144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46491"/>
            <a:ext cx="688908" cy="914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1390" y="246491"/>
            <a:ext cx="688908" cy="9144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46491"/>
            <a:ext cx="688908" cy="9144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22650" r="19230" b="35000"/>
          <a:stretch/>
        </p:blipFill>
        <p:spPr>
          <a:xfrm>
            <a:off x="6753000" y="281519"/>
            <a:ext cx="647168" cy="9897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8800" y="254136"/>
            <a:ext cx="707010" cy="10803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22650" r="19230" b="35000"/>
          <a:stretch/>
        </p:blipFill>
        <p:spPr>
          <a:xfrm>
            <a:off x="8277462" y="211368"/>
            <a:ext cx="702929" cy="10750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/>
          <a:srcRect l="22650" r="19230" b="35000"/>
          <a:stretch/>
        </p:blipFill>
        <p:spPr>
          <a:xfrm>
            <a:off x="9112043" y="193585"/>
            <a:ext cx="679965" cy="1039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6180" y="1969128"/>
            <a:ext cx="3025490" cy="9997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0962" y="2034047"/>
            <a:ext cx="3328704" cy="11400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24707" r="22794" b="30000"/>
          <a:stretch/>
        </p:blipFill>
        <p:spPr>
          <a:xfrm>
            <a:off x="1817033" y="3500652"/>
            <a:ext cx="685800" cy="9144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8606" y="3523047"/>
            <a:ext cx="688908" cy="9144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6223" y="3554985"/>
            <a:ext cx="688908" cy="9144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6516" y="3585638"/>
            <a:ext cx="688908" cy="9144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6972" y="3528499"/>
            <a:ext cx="688908" cy="9144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3321" y="3404902"/>
            <a:ext cx="2825364" cy="9676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0168" y="3447093"/>
            <a:ext cx="646232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22725 -0.3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3195 -0.78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3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39306 -0.539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-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0387" y="441849"/>
            <a:ext cx="6067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Собери по образцу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12255" r="15576" b="5709"/>
          <a:stretch/>
        </p:blipFill>
        <p:spPr>
          <a:xfrm>
            <a:off x="862446" y="1365179"/>
            <a:ext cx="3522518" cy="4972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16182" r="16448" b="14436"/>
          <a:stretch/>
        </p:blipFill>
        <p:spPr>
          <a:xfrm>
            <a:off x="5735782" y="1517071"/>
            <a:ext cx="3969328" cy="47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99142" y="202364"/>
            <a:ext cx="2483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913" y="1432223"/>
            <a:ext cx="10929257" cy="4387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Clr>
                <a:srgbClr val="000000"/>
              </a:buClr>
              <a:buSzPts val="1150"/>
              <a:buFont typeface="Helvetica Neue"/>
              <a:buAutoNum type="arabicParenR"/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подружки нарисовали двух котов и одну собаку. Надя и Лена, Маша и Лена нарисовали разные рисунки. Кто кого нарисовал? (Надя, Маша - кота, Лена - собаку.)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Clr>
                <a:srgbClr val="000000"/>
              </a:buClr>
              <a:buSzPts val="1150"/>
              <a:buFont typeface="Helvetica Neue"/>
              <a:buAutoNum type="arabicParenR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Чиполлино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стоят предметы: ведро, лопата, лейка. Как сделать так, чтобы лопата стала крайней, не переставляя ее с места? (Можно лейку поставить перед лопатой или перед ведром.)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150"/>
              <a:buFont typeface="Helvetica Neue"/>
              <a:buAutoNum type="arabicParenR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столе лежат четыре яблока. Одно яблоко разрезали и положили обратно. Сколько яблок на столе? (4 яблока.)</a:t>
            </a: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4)Одна старушка шла на базар, а навстречу ей шли три старика, у каждого по два мешка, в каждом мешке по коту. Сколько всего человек шло на базар? (Одна старушка.)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5)Чтобы сварить один килограмм мяса, требуется один час. За сколько часов сварятся два килограмма такого же мяса? (Один час.)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6)Петух снес одно яйцо. Кому оно достанется? (Никому, петухи яйца не несут.)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7)На платформе стоят прикрытые брезентом машины. Видно двенадцать колёс. Сколько машин стоит на платформе?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какое дерево садится ворона во время проливного дождя? (На мокрое.)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9)Сколько хвостов у семи ослов? Сколько носов у двух псов? Сколько ушей у пяти малышей? Сколько лап у двух лисят? Сколько углов у двух домов? Сколько колёс у машины?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10)У животного две правые ноги, две левые ноги, две ноги спереди, две ноги сзади. Сколько ног у животного? (Четыре.)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11)Что сушит, когда мокнет? (Полотенце.)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12)Сколько всего стульев, чашек и тарелок в сказке «Три медведя»? (Девять.)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329</Words>
  <Application>Microsoft Office PowerPoint</Application>
  <PresentationFormat>Широкоэкранный</PresentationFormat>
  <Paragraphs>27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Попробуй повтори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8</cp:revision>
  <dcterms:created xsi:type="dcterms:W3CDTF">2023-10-05T15:54:57Z</dcterms:created>
  <dcterms:modified xsi:type="dcterms:W3CDTF">2023-10-06T00:43:21Z</dcterms:modified>
</cp:coreProperties>
</file>