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8" r:id="rId7"/>
    <p:sldId id="266" r:id="rId8"/>
    <p:sldId id="267" r:id="rId9"/>
    <p:sldId id="26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66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121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587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508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6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58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60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7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51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47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098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94F70-D444-425E-A781-500DF868DB90}" type="datetimeFigureOut">
              <a:rPr lang="ru-RU" smtClean="0"/>
              <a:t>06.10.2023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7B3B6-EF30-4773-B918-030FEE83A5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767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6862" y="0"/>
            <a:ext cx="4769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1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«Волшебница вода</a:t>
            </a:r>
            <a:r>
              <a:rPr lang="ru-RU" sz="3600" b="1" kern="1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991" y="1174173"/>
            <a:ext cx="5387076" cy="45616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51901" y="1174173"/>
            <a:ext cx="14109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              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862" y="5517572"/>
            <a:ext cx="3616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Подготовила воспитатель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Шевченко О.В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485" y="1893125"/>
            <a:ext cx="3757781" cy="25042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19" y="2481943"/>
            <a:ext cx="11448508" cy="4184072"/>
          </a:xfrm>
          <a:prstGeom prst="rect">
            <a:avLst/>
          </a:prstGeom>
        </p:spPr>
      </p:pic>
      <p:sp>
        <p:nvSpPr>
          <p:cNvPr id="5" name="Облако 4"/>
          <p:cNvSpPr/>
          <p:nvPr/>
        </p:nvSpPr>
        <p:spPr>
          <a:xfrm>
            <a:off x="6131773" y="435428"/>
            <a:ext cx="5399315" cy="2046515"/>
          </a:xfrm>
          <a:prstGeom prst="cloud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858000" y="714994"/>
            <a:ext cx="4180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</a:rPr>
              <a:t>Здравствуйте, ребята! Я веселая капелька! Очень люблю путешествовать. И уже облетела всю планету. Как называется наша планета? </a:t>
            </a:r>
            <a:endParaRPr lang="ru-RU" sz="16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5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27" y="117763"/>
            <a:ext cx="6044045" cy="60440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761" r="15102"/>
          <a:stretch/>
        </p:blipFill>
        <p:spPr>
          <a:xfrm>
            <a:off x="416772" y="2873421"/>
            <a:ext cx="2826327" cy="2499577"/>
          </a:xfrm>
          <a:prstGeom prst="rect">
            <a:avLst/>
          </a:prstGeom>
        </p:spPr>
      </p:pic>
      <p:sp>
        <p:nvSpPr>
          <p:cNvPr id="4" name="Облако 3"/>
          <p:cNvSpPr/>
          <p:nvPr/>
        </p:nvSpPr>
        <p:spPr>
          <a:xfrm>
            <a:off x="354427" y="117763"/>
            <a:ext cx="5399315" cy="2046515"/>
          </a:xfrm>
          <a:prstGeom prst="cloud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5345" y="817854"/>
            <a:ext cx="3387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Почему наша земля называется Голубая планета?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354427" y="117763"/>
            <a:ext cx="5399315" cy="2046515"/>
          </a:xfrm>
          <a:prstGeom prst="cloud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7081" y="63279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/>
            <a:r>
              <a:rPr lang="ru-RU" sz="2000" b="0" i="0" dirty="0" smtClean="0">
                <a:solidFill>
                  <a:srgbClr val="0070C0"/>
                </a:solidFill>
                <a:effectLst/>
                <a:latin typeface="Times" panose="02020603050405020304" pitchFamily="18" charset="0"/>
              </a:rPr>
              <a:t>Где в природе можно встретить воду?</a:t>
            </a:r>
          </a:p>
          <a:p>
            <a:pPr marL="228600" algn="just"/>
            <a:r>
              <a:rPr lang="ru-RU" sz="2000" b="0" i="0" dirty="0" smtClean="0">
                <a:solidFill>
                  <a:srgbClr val="0070C0"/>
                </a:solidFill>
                <a:effectLst/>
                <a:latin typeface="Times" panose="02020603050405020304" pitchFamily="18" charset="0"/>
              </a:rPr>
              <a:t> (В реке, луже, роса и т. д.)</a:t>
            </a:r>
            <a:endParaRPr lang="ru-RU" sz="16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761" r="15102"/>
          <a:stretch/>
        </p:blipFill>
        <p:spPr>
          <a:xfrm>
            <a:off x="0" y="1297917"/>
            <a:ext cx="2826327" cy="24995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130" y="4858032"/>
            <a:ext cx="4312231" cy="1724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72" y="1340684"/>
            <a:ext cx="2698606" cy="29818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215" y="1904836"/>
            <a:ext cx="2895031" cy="18474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3996" y="234918"/>
            <a:ext cx="2123657" cy="22115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1605" t="11212" r="11227" b="9697"/>
          <a:stretch/>
        </p:blipFill>
        <p:spPr>
          <a:xfrm>
            <a:off x="490087" y="3960385"/>
            <a:ext cx="3752943" cy="262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2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788" y="4447199"/>
            <a:ext cx="2712955" cy="2188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778" y="2490669"/>
            <a:ext cx="2707238" cy="21932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75" y="2295324"/>
            <a:ext cx="2280102" cy="1847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977" y="2244609"/>
            <a:ext cx="2280102" cy="1847248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5696266" y="145473"/>
            <a:ext cx="2200084" cy="1772816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лако 2"/>
          <p:cNvSpPr/>
          <p:nvPr/>
        </p:nvSpPr>
        <p:spPr>
          <a:xfrm>
            <a:off x="8759536" y="145473"/>
            <a:ext cx="3303117" cy="2099136"/>
          </a:xfrm>
          <a:prstGeom prst="cloud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rcRect l="9761" r="15102"/>
          <a:stretch/>
        </p:blipFill>
        <p:spPr>
          <a:xfrm>
            <a:off x="51955" y="1969160"/>
            <a:ext cx="2826327" cy="24995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2483" t="3788" b="9091"/>
          <a:stretch/>
        </p:blipFill>
        <p:spPr>
          <a:xfrm>
            <a:off x="1000682" y="258864"/>
            <a:ext cx="1589810" cy="158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078" y="89376"/>
            <a:ext cx="1804554" cy="18045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l="20739" t="586" r="19921" b="570"/>
          <a:stretch/>
        </p:blipFill>
        <p:spPr>
          <a:xfrm>
            <a:off x="9691254" y="300818"/>
            <a:ext cx="1603795" cy="14974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4218" y="279792"/>
            <a:ext cx="1644180" cy="1539550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>
            <a:stCxn id="5" idx="1"/>
          </p:cNvCxnSpPr>
          <p:nvPr/>
        </p:nvCxnSpPr>
        <p:spPr>
          <a:xfrm>
            <a:off x="6018461" y="405096"/>
            <a:ext cx="1715131" cy="11486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3986" y="2490670"/>
            <a:ext cx="1348875" cy="13488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0168" y="2244609"/>
            <a:ext cx="1488230" cy="17782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04407" y="2490669"/>
            <a:ext cx="1796018" cy="21460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/>
          <a:srcRect l="50069" t="1633"/>
          <a:stretch/>
        </p:blipFill>
        <p:spPr>
          <a:xfrm>
            <a:off x="4987234" y="4519606"/>
            <a:ext cx="1348251" cy="20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877" y="0"/>
            <a:ext cx="7020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1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86" y="233265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454" y="42498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/>
            <a:endParaRPr lang="ru-RU" sz="1600" b="0" i="0" dirty="0"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511" y="1634415"/>
            <a:ext cx="3317764" cy="3001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11" y="187286"/>
            <a:ext cx="3635095" cy="33210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873" y="4891056"/>
            <a:ext cx="3141306" cy="15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2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59</Words>
  <Application>Microsoft Office PowerPoint</Application>
  <PresentationFormat>Широкоэкранный</PresentationFormat>
  <Paragraphs>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17</cp:revision>
  <dcterms:created xsi:type="dcterms:W3CDTF">2023-09-24T15:25:52Z</dcterms:created>
  <dcterms:modified xsi:type="dcterms:W3CDTF">2023-10-06T03:41:13Z</dcterms:modified>
</cp:coreProperties>
</file>