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2" r:id="rId7"/>
    <p:sldId id="263" r:id="rId8"/>
    <p:sldId id="267" r:id="rId9"/>
    <p:sldId id="259" r:id="rId10"/>
    <p:sldId id="260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0" y="0"/>
            <a:ext cx="5897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" y="1754374"/>
            <a:ext cx="6858000" cy="23876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Нравственно-патриотический национально-культурный познавательно-творческий проект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«Масленица широкая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" y="4086132"/>
            <a:ext cx="6858000" cy="48587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Егорова Светлана Анатольевна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0" y="181154"/>
            <a:ext cx="8500240" cy="50895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10" y="3804582"/>
            <a:ext cx="3270490" cy="2837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71" y="3804582"/>
            <a:ext cx="3191774" cy="28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5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5" y="646981"/>
            <a:ext cx="7875917" cy="5529982"/>
          </a:xfrm>
        </p:spPr>
      </p:pic>
    </p:spTree>
    <p:extLst>
      <p:ext uri="{BB962C8B-B14F-4D97-AF65-F5344CB8AC3E}">
        <p14:creationId xmlns:p14="http://schemas.microsoft.com/office/powerpoint/2010/main" val="347665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2" y="365126"/>
            <a:ext cx="7773478" cy="6009795"/>
          </a:xfrm>
        </p:spPr>
      </p:pic>
    </p:spTree>
    <p:extLst>
      <p:ext uri="{BB962C8B-B14F-4D97-AF65-F5344CB8AC3E}">
        <p14:creationId xmlns:p14="http://schemas.microsoft.com/office/powerpoint/2010/main" val="158400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0998"/>
            <a:ext cx="7886700" cy="898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Цель проекта: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574003" y="474454"/>
            <a:ext cx="6196019" cy="1634105"/>
            <a:chOff x="1440" y="2380"/>
            <a:chExt cx="3903" cy="60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530" y="2720"/>
              <a:ext cx="381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solidFill>
                    <a:srgbClr val="000000"/>
                  </a:solidFill>
                </a:rPr>
                <a:t>Воспитание патриотизма, основанного на русских </a:t>
              </a:r>
            </a:p>
            <a:p>
              <a:pPr algn="l"/>
              <a:r>
                <a:rPr lang="ru-RU" sz="2000" dirty="0" smtClean="0">
                  <a:solidFill>
                    <a:srgbClr val="000000"/>
                  </a:solidFill>
                </a:rPr>
                <a:t>      народных традициях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699734" y="2362928"/>
            <a:ext cx="7766060" cy="2862265"/>
            <a:chOff x="1296" y="2453"/>
            <a:chExt cx="4892" cy="1803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296" y="2453"/>
              <a:ext cx="489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solidFill>
                    <a:srgbClr val="000000"/>
                  </a:solidFill>
                </a:rPr>
                <a:t>Разучивание русских народных игр и забав с    элементами театрализации и </a:t>
              </a:r>
              <a:r>
                <a:rPr lang="ru-RU" sz="2000" dirty="0" err="1" smtClean="0">
                  <a:solidFill>
                    <a:srgbClr val="000000"/>
                  </a:solidFill>
                </a:rPr>
                <a:t>ряжения</a:t>
              </a:r>
              <a:r>
                <a:rPr lang="ru-RU" sz="2000" dirty="0" smtClean="0">
                  <a:solidFill>
                    <a:srgbClr val="000000"/>
                  </a:solidFill>
                </a:rPr>
                <a:t> </a:t>
              </a:r>
            </a:p>
            <a:p>
              <a:pPr algn="l"/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</a:rPr>
                <a:t>    в старинные русские наряды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solidFill>
                    <a:srgbClr val="000000"/>
                  </a:solidFill>
                </a:rPr>
                <a:t>Развитие художественно-творческой деятельности   дошкольников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solidFill>
                    <a:srgbClr val="000000"/>
                  </a:solidFill>
                </a:rPr>
                <a:t>Формирование сотрудничества детского сада, родителей и воспитанников в прививании детям любви к Родине, народным традициям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solidFill>
                    <a:srgbClr val="000000"/>
                  </a:solidFill>
                </a:rPr>
                <a:t>Развивать интерес к знанию истории своего народа.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286000" y="3451226"/>
            <a:ext cx="5029200" cy="533400"/>
            <a:chOff x="1296" y="3244"/>
            <a:chExt cx="3168" cy="33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Задачи Проекта: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 smtClean="0"/>
              <a:t>познакомить </a:t>
            </a:r>
            <a:r>
              <a:rPr lang="ru-RU" sz="2000" dirty="0"/>
              <a:t>с различными жанрами устного народного творчества.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развивать художественно – творческую деятельность  дошкольников в рисовании городецкой росписи, обрядовой </a:t>
            </a:r>
            <a:r>
              <a:rPr lang="ru-RU" sz="2000" dirty="0" err="1"/>
              <a:t>масляничной</a:t>
            </a:r>
            <a:r>
              <a:rPr lang="ru-RU" sz="2000" dirty="0"/>
              <a:t> куклы, лепки дымковской игрушки.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разучивать  русские народные игры и забавы с элементами театрализации и </a:t>
            </a:r>
            <a:r>
              <a:rPr lang="ru-RU" sz="2000" dirty="0" err="1"/>
              <a:t>ряжения</a:t>
            </a:r>
            <a:r>
              <a:rPr lang="ru-RU" sz="2000" dirty="0"/>
              <a:t> в старинные русские наряды.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повышать культурно-эстетический вкус через прослушивание музыкальных произведений, песен народных исполнителей.</a:t>
            </a:r>
          </a:p>
          <a:p>
            <a:r>
              <a:rPr lang="ru-RU" sz="2000" dirty="0"/>
              <a:t>- развивать взаимопонимание, дружеские качества через совместную деятельность в проекте, вызывать чувство радости от совместной деятельности и гордости за свою страну, ее культуру и традиции.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271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Проект проходил в три этапа: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23691"/>
            <a:ext cx="7886700" cy="4253272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1 этап</a:t>
            </a:r>
            <a:r>
              <a:rPr lang="ru-RU" b="1" dirty="0"/>
              <a:t>: Подготовительный </a:t>
            </a:r>
            <a:r>
              <a:rPr lang="ru-RU" dirty="0"/>
              <a:t>(информационно-накопительный):</a:t>
            </a:r>
          </a:p>
          <a:p>
            <a:r>
              <a:rPr lang="ru-RU" dirty="0"/>
              <a:t>Включает в себя сбор </a:t>
            </a:r>
            <a:r>
              <a:rPr lang="ru-RU" dirty="0" err="1"/>
              <a:t>инфомации</a:t>
            </a:r>
            <a:r>
              <a:rPr lang="ru-RU" dirty="0"/>
              <a:t>, подбор дидактического, иллюстративного, визуально-информационного материала, необходимого реквизита, костюмов для сюжетных игр и итогового мероприятия; материалов для практических занятий.</a:t>
            </a:r>
          </a:p>
          <a:p>
            <a:pPr lvl="0"/>
            <a:r>
              <a:rPr lang="ru-RU" b="1" dirty="0" smtClean="0"/>
              <a:t>2 этап</a:t>
            </a:r>
            <a:r>
              <a:rPr lang="ru-RU" b="1" dirty="0"/>
              <a:t>: Основной</a:t>
            </a:r>
            <a:r>
              <a:rPr lang="ru-RU" dirty="0"/>
              <a:t> (организационно-практический):</a:t>
            </a:r>
          </a:p>
          <a:p>
            <a:r>
              <a:rPr lang="ru-RU" dirty="0"/>
              <a:t>Полностью расписанный план действий на всю неделю с понедельника по пятницу, с подвижными, игровыми видами деятельности, образовательными и творческими занятиями, досуговой деятельностью. </a:t>
            </a:r>
          </a:p>
          <a:p>
            <a:pPr lvl="0"/>
            <a:r>
              <a:rPr lang="ru-RU" b="1" dirty="0" smtClean="0"/>
              <a:t>3 этап</a:t>
            </a:r>
            <a:r>
              <a:rPr lang="ru-RU" b="1" dirty="0"/>
              <a:t>: Заключительный</a:t>
            </a:r>
            <a:endParaRPr lang="ru-RU" dirty="0"/>
          </a:p>
          <a:p>
            <a:r>
              <a:rPr lang="ru-RU" dirty="0"/>
              <a:t>Проведение итогового мероприятия, создание книги рецептов от </a:t>
            </a:r>
            <a:r>
              <a:rPr lang="ru-RU" dirty="0" smtClean="0"/>
              <a:t>родителей, </a:t>
            </a:r>
            <a:r>
              <a:rPr lang="ru-RU" dirty="0"/>
              <a:t>презентация сборника семейных рецептов.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06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Результаты реализации проекта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920" y="2199736"/>
            <a:ext cx="6712429" cy="397722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 smtClean="0"/>
              <a:t>Выставка </a:t>
            </a:r>
            <a:r>
              <a:rPr lang="ru-RU" sz="2400" dirty="0"/>
              <a:t>рисунков «Госпожа Масленица</a:t>
            </a:r>
            <a:r>
              <a:rPr lang="ru-RU" sz="2400" dirty="0" smtClean="0"/>
              <a:t>»;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ru-RU" sz="2400" dirty="0" smtClean="0"/>
              <a:t>Презентация </a:t>
            </a:r>
            <a:r>
              <a:rPr lang="ru-RU" sz="2400" dirty="0"/>
              <a:t>сборника семейных рецептов «Блинный </a:t>
            </a:r>
            <a:r>
              <a:rPr lang="ru-RU" sz="2400" dirty="0" smtClean="0"/>
              <a:t> пир </a:t>
            </a:r>
            <a:r>
              <a:rPr lang="ru-RU" sz="2400" dirty="0"/>
              <a:t>на весь мир</a:t>
            </a:r>
            <a:r>
              <a:rPr lang="ru-RU" sz="2400" dirty="0" smtClean="0"/>
              <a:t>»</a:t>
            </a:r>
          </a:p>
          <a:p>
            <a:endParaRPr lang="ru-RU" sz="2400" dirty="0"/>
          </a:p>
          <a:p>
            <a:r>
              <a:rPr lang="ru-RU" sz="2400" dirty="0"/>
              <a:t>С</a:t>
            </a:r>
            <a:r>
              <a:rPr lang="ru-RU" sz="2400" dirty="0" smtClean="0"/>
              <a:t>овместный </a:t>
            </a:r>
            <a:r>
              <a:rPr lang="ru-RU" sz="2400" dirty="0"/>
              <a:t>праздник детей и их родителей «Волшебный ларец и Широкая Масленица»</a:t>
            </a:r>
            <a:r>
              <a:rPr lang="ru-RU" sz="2400" dirty="0" smtClean="0"/>
              <a:t>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915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86" y="198408"/>
            <a:ext cx="5801784" cy="3780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6" y="2717320"/>
            <a:ext cx="5046453" cy="3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925" y="313367"/>
            <a:ext cx="78867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2" y="313367"/>
            <a:ext cx="6698411" cy="6245524"/>
          </a:xfrm>
        </p:spPr>
      </p:pic>
    </p:spTree>
    <p:extLst>
      <p:ext uri="{BB962C8B-B14F-4D97-AF65-F5344CB8AC3E}">
        <p14:creationId xmlns:p14="http://schemas.microsoft.com/office/powerpoint/2010/main" val="26593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3" y="439948"/>
            <a:ext cx="7039155" cy="6150634"/>
          </a:xfrm>
        </p:spPr>
      </p:pic>
    </p:spTree>
    <p:extLst>
      <p:ext uri="{BB962C8B-B14F-4D97-AF65-F5344CB8AC3E}">
        <p14:creationId xmlns:p14="http://schemas.microsoft.com/office/powerpoint/2010/main" val="189627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73.userapi.com/impg/26Z_C6Tj8HHogqFT3M2SSWlCTysAUQ05_BbEnw/EAGQ8WUf-YA.jpg?size=682x491&amp;quality=95&amp;sign=2051727def3b8288fd5bb95186ed68c2&amp;c_uniq_tag=0qk3e0xl09U0cVbcWkf5vcdObNTa697A2lL3nUb4itg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73" y="3815601"/>
            <a:ext cx="5920343" cy="306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zvezdnychas.ru/wp-content/uploads/9/3/a/93a709c76639f4a85244d618f3a7d6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35" y="683441"/>
            <a:ext cx="3385849" cy="33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aenta.ru/wp-content/uploads/8/c/d/8cdfd3978c48ee7fec4da44c0f4df58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55569"/>
            <a:ext cx="3943350" cy="26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825625"/>
            <a:ext cx="7429078" cy="397995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791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145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Нравственно-патриотический национально-культурный познавательно-творческий проект «Масленица широкая». </vt:lpstr>
      <vt:lpstr>Цель проекта: </vt:lpstr>
      <vt:lpstr>Задачи Проекта:</vt:lpstr>
      <vt:lpstr>Проект проходил в три этапа:</vt:lpstr>
      <vt:lpstr>Результаты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Вероника</cp:lastModifiedBy>
  <cp:revision>17</cp:revision>
  <dcterms:created xsi:type="dcterms:W3CDTF">2014-11-21T11:00:06Z</dcterms:created>
  <dcterms:modified xsi:type="dcterms:W3CDTF">2024-05-06T07:44:42Z</dcterms:modified>
</cp:coreProperties>
</file>