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61" r:id="rId6"/>
    <p:sldId id="262" r:id="rId7"/>
    <p:sldId id="263" r:id="rId8"/>
    <p:sldId id="260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3EDE-D788-4DCB-A5B2-201A3AB8E41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7659-65DD-4FB1-8954-D2FC10275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1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3EDE-D788-4DCB-A5B2-201A3AB8E41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7659-65DD-4FB1-8954-D2FC10275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14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3EDE-D788-4DCB-A5B2-201A3AB8E41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7659-65DD-4FB1-8954-D2FC10275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186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3EDE-D788-4DCB-A5B2-201A3AB8E41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7659-65DD-4FB1-8954-D2FC10275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145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3EDE-D788-4DCB-A5B2-201A3AB8E41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7659-65DD-4FB1-8954-D2FC10275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1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3EDE-D788-4DCB-A5B2-201A3AB8E41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7659-65DD-4FB1-8954-D2FC10275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533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3EDE-D788-4DCB-A5B2-201A3AB8E41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7659-65DD-4FB1-8954-D2FC10275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707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3EDE-D788-4DCB-A5B2-201A3AB8E41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7659-65DD-4FB1-8954-D2FC10275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66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3EDE-D788-4DCB-A5B2-201A3AB8E41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7659-65DD-4FB1-8954-D2FC10275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48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3EDE-D788-4DCB-A5B2-201A3AB8E41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7659-65DD-4FB1-8954-D2FC10275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27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03EDE-D788-4DCB-A5B2-201A3AB8E41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A7659-65DD-4FB1-8954-D2FC10275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55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03EDE-D788-4DCB-A5B2-201A3AB8E41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A7659-65DD-4FB1-8954-D2FC10275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38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45" y="9748"/>
            <a:ext cx="9886518" cy="6848252"/>
          </a:xfrm>
          <a:prstGeom prst="rect">
            <a:avLst/>
          </a:prstGeom>
        </p:spPr>
      </p:pic>
      <p:pic>
        <p:nvPicPr>
          <p:cNvPr id="11" name="Неизвестен - _В гостях у сказки_ (звук заставки)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11" y="5469929"/>
            <a:ext cx="1103809" cy="11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6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28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91264" cy="5530626"/>
          </a:xfrm>
        </p:spPr>
        <p:txBody>
          <a:bodyPr>
            <a:normAutofit/>
          </a:bodyPr>
          <a:lstStyle/>
          <a:p>
            <a:r>
              <a:rPr lang="ru-RU" sz="2800" dirty="0"/>
              <a:t>Дед растил его с душой -</a:t>
            </a:r>
            <a:br>
              <a:rPr lang="ru-RU" sz="2800" dirty="0"/>
            </a:br>
            <a:r>
              <a:rPr lang="ru-RU" sz="2800" dirty="0"/>
              <a:t>Овощ вырос пребольшой.</a:t>
            </a:r>
            <a:br>
              <a:rPr lang="ru-RU" sz="2800" dirty="0"/>
            </a:br>
            <a:r>
              <a:rPr lang="ru-RU" sz="2800" dirty="0"/>
              <a:t>Долго дед его тащил,</a:t>
            </a:r>
            <a:br>
              <a:rPr lang="ru-RU" sz="2800" dirty="0"/>
            </a:br>
            <a:r>
              <a:rPr lang="ru-RU" sz="2800" dirty="0"/>
              <a:t>Не хватило ему сил.</a:t>
            </a:r>
            <a:br>
              <a:rPr lang="ru-RU" sz="2800" dirty="0"/>
            </a:br>
            <a:r>
              <a:rPr lang="ru-RU" sz="2800" dirty="0"/>
              <a:t>Прибежали бабка, внучка,</a:t>
            </a:r>
            <a:br>
              <a:rPr lang="ru-RU" sz="2800" dirty="0"/>
            </a:br>
            <a:r>
              <a:rPr lang="ru-RU" sz="2800" dirty="0"/>
              <a:t>Помогали кошка, Жучка,</a:t>
            </a:r>
            <a:br>
              <a:rPr lang="ru-RU" sz="2800" dirty="0"/>
            </a:br>
            <a:r>
              <a:rPr lang="ru-RU" sz="2800" dirty="0"/>
              <a:t>Мышка к ним пришла на помощь -</a:t>
            </a:r>
            <a:br>
              <a:rPr lang="ru-RU" sz="2800" dirty="0"/>
            </a:br>
            <a:r>
              <a:rPr lang="ru-RU" sz="2800" dirty="0"/>
              <a:t>Дружно вытянули овощ.</a:t>
            </a:r>
            <a:br>
              <a:rPr lang="ru-RU" sz="2800" dirty="0"/>
            </a:br>
            <a:r>
              <a:rPr lang="ru-RU" sz="2800" dirty="0"/>
              <a:t>Да, в земле сидел он крепко,</a:t>
            </a:r>
            <a:br>
              <a:rPr lang="ru-RU" sz="2800" dirty="0"/>
            </a:br>
            <a:r>
              <a:rPr lang="ru-RU" sz="2800" dirty="0"/>
              <a:t>Вот какая сказка… </a:t>
            </a:r>
            <a:r>
              <a:rPr lang="ru-RU" sz="2800" b="1" i="1" dirty="0"/>
              <a:t>(Репка)</a:t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29844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460F4-3B31-4B1F-B6FE-AE854D66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25B7E14-30D6-4FD6-A9CF-ABE61A3AD1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03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780" y="-10866"/>
            <a:ext cx="10303296" cy="6868865"/>
          </a:xfrm>
        </p:spPr>
      </p:pic>
      <p:pic>
        <p:nvPicPr>
          <p:cNvPr id="9" name="Русская плясовая - Кадриль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529622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" y="0"/>
            <a:ext cx="916228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636912"/>
            <a:ext cx="7560840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/>
              <a:t>Он не низок, не высок,</a:t>
            </a:r>
            <a:br>
              <a:rPr lang="ru-RU" sz="3200" dirty="0"/>
            </a:br>
            <a:r>
              <a:rPr lang="ru-RU" sz="3200" dirty="0"/>
              <a:t>В нем для всех есть уголок.</a:t>
            </a:r>
            <a:br>
              <a:rPr lang="ru-RU" sz="3200" dirty="0"/>
            </a:br>
            <a:r>
              <a:rPr lang="ru-RU" sz="3200" dirty="0"/>
              <a:t>А медведю нет местечка</a:t>
            </a:r>
            <a:br>
              <a:rPr lang="ru-RU" sz="3200" dirty="0"/>
            </a:br>
            <a:r>
              <a:rPr lang="ru-RU" sz="3200" dirty="0"/>
              <a:t>Ни в прихожей, ни у печки,</a:t>
            </a:r>
            <a:br>
              <a:rPr lang="ru-RU" sz="3200" dirty="0"/>
            </a:br>
            <a:r>
              <a:rPr lang="ru-RU" sz="3200" dirty="0"/>
              <a:t>Но на крышу он полез,</a:t>
            </a:r>
            <a:br>
              <a:rPr lang="ru-RU" sz="3200" dirty="0"/>
            </a:br>
            <a:r>
              <a:rPr lang="ru-RU" sz="3200" dirty="0"/>
              <a:t>Задрожал зелёный лес.</a:t>
            </a:r>
            <a:br>
              <a:rPr lang="ru-RU" sz="3200" dirty="0"/>
            </a:br>
            <a:r>
              <a:rPr lang="ru-RU" sz="3200" dirty="0"/>
              <a:t>Все пустились наутёк,</a:t>
            </a:r>
            <a:br>
              <a:rPr lang="ru-RU" sz="3200" dirty="0"/>
            </a:br>
            <a:r>
              <a:rPr lang="ru-RU" sz="3200" dirty="0"/>
              <a:t>Поломался… («Теремок»).</a:t>
            </a:r>
          </a:p>
        </p:txBody>
      </p:sp>
    </p:spTree>
    <p:extLst>
      <p:ext uri="{BB962C8B-B14F-4D97-AF65-F5344CB8AC3E}">
        <p14:creationId xmlns:p14="http://schemas.microsoft.com/office/powerpoint/2010/main" val="304050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228" y="-171400"/>
            <a:ext cx="10146250" cy="7029400"/>
          </a:xfrm>
        </p:spPr>
      </p:pic>
      <p:pic>
        <p:nvPicPr>
          <p:cNvPr id="15" name="Народная - Русская плясовая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0754" y="5349602"/>
            <a:ext cx="1031726" cy="10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4"/>
            <a:ext cx="9144000" cy="68443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08920"/>
            <a:ext cx="6264696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1233342" y="5517232"/>
            <a:ext cx="45719" cy="3877891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DA18B7-A720-4FA5-B832-8980EFFF0C9A}"/>
              </a:ext>
            </a:extLst>
          </p:cNvPr>
          <p:cNvSpPr txBox="1"/>
          <p:nvPr/>
        </p:nvSpPr>
        <p:spPr>
          <a:xfrm>
            <a:off x="1979712" y="2204864"/>
            <a:ext cx="4927525" cy="2394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«Как-то мышка невеличка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пол сбросила яичко.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Плачет баба, плачет дед.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за сказка, дай ответ!»</a:t>
            </a:r>
            <a:r>
              <a:rPr lang="ru-RU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6889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9"/>
            <a:ext cx="9693550" cy="6847111"/>
          </a:xfrm>
        </p:spPr>
      </p:pic>
      <p:pic>
        <p:nvPicPr>
          <p:cNvPr id="5" name="Русская народная плясовая - Танец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0664" y="5373216"/>
            <a:ext cx="1173336" cy="117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7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00"/>
            <a:ext cx="9146770" cy="7288832"/>
          </a:xfrm>
        </p:spPr>
      </p:pic>
      <p:pic>
        <p:nvPicPr>
          <p:cNvPr id="10" name="ЦТВ В гостях у сказки - Заставка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3968" y="5013176"/>
            <a:ext cx="852860" cy="85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6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141</Words>
  <Application>Microsoft Office PowerPoint</Application>
  <PresentationFormat>Экран (4:3)</PresentationFormat>
  <Paragraphs>7</Paragraphs>
  <Slides>9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Презентация PowerPoint</vt:lpstr>
      <vt:lpstr>Дед растил его с душой - Овощ вырос пребольшой. Долго дед его тащил, Не хватило ему сил. Прибежали бабка, внучка, Помогали кошка, Жучка, Мышка к ним пришла на помощь - Дружно вытянули овощ. Да, в земле сидел он крепко, Вот какая сказка… (Репка) </vt:lpstr>
      <vt:lpstr>Презентация PowerPoint</vt:lpstr>
      <vt:lpstr>Презентация PowerPoint</vt:lpstr>
      <vt:lpstr>Он не низок, не высок, В нем для всех есть уголок. А медведю нет местечка Ни в прихожей, ни у печки, Но на крышу он полез, Задрожал зелёный лес. Все пустились наутёк, Поломался… («Теремок»).</vt:lpstr>
      <vt:lpstr>Презентация PowerPoint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Растегаева</dc:creator>
  <cp:lastModifiedBy>Ира</cp:lastModifiedBy>
  <cp:revision>15</cp:revision>
  <dcterms:created xsi:type="dcterms:W3CDTF">2022-05-22T08:20:47Z</dcterms:created>
  <dcterms:modified xsi:type="dcterms:W3CDTF">2024-04-15T12:10:24Z</dcterms:modified>
</cp:coreProperties>
</file>