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3" r:id="rId5"/>
    <p:sldId id="272" r:id="rId6"/>
    <p:sldId id="271" r:id="rId7"/>
    <p:sldId id="274" r:id="rId8"/>
    <p:sldId id="275" r:id="rId9"/>
    <p:sldId id="276" r:id="rId10"/>
    <p:sldId id="277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105" d="100"/>
          <a:sy n="105" d="100"/>
        </p:scale>
        <p:origin x="2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6CFC-4841-4A62-B578-A6D02B30C281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2EBB-DCA2-42B4-A819-4EED181C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9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6CFC-4841-4A62-B578-A6D02B30C281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2EBB-DCA2-42B4-A819-4EED181C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6CFC-4841-4A62-B578-A6D02B30C281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2EBB-DCA2-42B4-A819-4EED181C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0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6CFC-4841-4A62-B578-A6D02B30C281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2EBB-DCA2-42B4-A819-4EED181C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7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6CFC-4841-4A62-B578-A6D02B30C281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2EBB-DCA2-42B4-A819-4EED181C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2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6CFC-4841-4A62-B578-A6D02B30C281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2EBB-DCA2-42B4-A819-4EED181C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8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6CFC-4841-4A62-B578-A6D02B30C281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2EBB-DCA2-42B4-A819-4EED181C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2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6CFC-4841-4A62-B578-A6D02B30C281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2EBB-DCA2-42B4-A819-4EED181C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4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6CFC-4841-4A62-B578-A6D02B30C281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2EBB-DCA2-42B4-A819-4EED181C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8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6CFC-4841-4A62-B578-A6D02B30C281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2EBB-DCA2-42B4-A819-4EED181C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6CFC-4841-4A62-B578-A6D02B30C281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2EBB-DCA2-42B4-A819-4EED181C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8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C6CFC-4841-4A62-B578-A6D02B30C281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2EBB-DCA2-42B4-A819-4EED181C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7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wav"/><Relationship Id="rId7" Type="http://schemas.openxmlformats.org/officeDocument/2006/relationships/image" Target="../media/image2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72" y="14948"/>
            <a:ext cx="8569847" cy="6818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88814" y="950967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9900"/>
                </a:solidFill>
                <a:latin typeface="Mistral" panose="03090702030407020403" pitchFamily="66" charset="0"/>
                <a:ea typeface="NSimSun" panose="02010609030101010101" pitchFamily="49" charset="-122"/>
              </a:rPr>
              <a:t>Страна Умных Игр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67752" y="1652900"/>
            <a:ext cx="65147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417" y="3035861"/>
            <a:ext cx="1614641" cy="246945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522.642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1458799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237" y="2452523"/>
            <a:ext cx="3243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Один - много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4352" y="1749400"/>
            <a:ext cx="70567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Говорим правильно</a:t>
            </a:r>
          </a:p>
        </p:txBody>
      </p:sp>
    </p:spTree>
    <p:extLst>
      <p:ext uri="{BB962C8B-B14F-4D97-AF65-F5344CB8AC3E}">
        <p14:creationId xmlns:p14="http://schemas.microsoft.com/office/powerpoint/2010/main" val="117701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1" y="260648"/>
            <a:ext cx="4176465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260648"/>
            <a:ext cx="4248472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40768"/>
            <a:ext cx="3086693" cy="38378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722" y="404664"/>
            <a:ext cx="1986308" cy="24696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16216" y="2158169"/>
            <a:ext cx="2232248" cy="24696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122" y="3645024"/>
            <a:ext cx="1986308" cy="24696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57" y="347622"/>
            <a:ext cx="1291869" cy="12918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184" y="548680"/>
            <a:ext cx="1347242" cy="13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5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54" y="-29523"/>
            <a:ext cx="8569847" cy="6818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8251" y="980728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9900"/>
                </a:solidFill>
                <a:latin typeface="Mistral" panose="03090702030407020403" pitchFamily="66" charset="0"/>
                <a:ea typeface="NSimSun" panose="02010609030101010101" pitchFamily="49" charset="-122"/>
              </a:rPr>
              <a:t>До следующих встреч 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3" y="1996391"/>
            <a:ext cx="2197447" cy="3360799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5536" y="907562"/>
            <a:ext cx="609600" cy="6096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90420" y="4509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37" y="1905946"/>
            <a:ext cx="2903821" cy="2704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9" y="3068960"/>
            <a:ext cx="1956460" cy="18223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509" y="3419132"/>
            <a:ext cx="1949320" cy="18156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9" y="476671"/>
            <a:ext cx="2007353" cy="18697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163" y="1455429"/>
            <a:ext cx="1913079" cy="17818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1" y="260648"/>
            <a:ext cx="4176465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260648"/>
            <a:ext cx="4248472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519" y="476671"/>
            <a:ext cx="1291869" cy="12918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712" y="5085184"/>
            <a:ext cx="1347242" cy="13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5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1" y="260648"/>
            <a:ext cx="4176465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260648"/>
            <a:ext cx="4248472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10500"/>
            <a:ext cx="2262583" cy="33649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04664"/>
            <a:ext cx="1368152" cy="20347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305634"/>
            <a:ext cx="1368152" cy="20347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829" y="3140968"/>
            <a:ext cx="1368152" cy="20347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395" y="3935804"/>
            <a:ext cx="1368152" cy="20347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3" y="548680"/>
            <a:ext cx="1347242" cy="1347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481862"/>
            <a:ext cx="1347242" cy="13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9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1" y="260648"/>
            <a:ext cx="4176465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260648"/>
            <a:ext cx="4248472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17" y="1991692"/>
            <a:ext cx="2802607" cy="2802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04664"/>
            <a:ext cx="1739077" cy="1739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27845" y="1155756"/>
            <a:ext cx="1796634" cy="1739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40303" y="3055222"/>
            <a:ext cx="1584176" cy="17390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927" y="4077072"/>
            <a:ext cx="1739077" cy="1739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82" y="404664"/>
            <a:ext cx="1291869" cy="12918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085184"/>
            <a:ext cx="1347242" cy="13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1" y="260648"/>
            <a:ext cx="4176465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260648"/>
            <a:ext cx="4248472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04" y="2218543"/>
            <a:ext cx="2756477" cy="2348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34892"/>
            <a:ext cx="1836512" cy="1564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60232" y="1436060"/>
            <a:ext cx="2195936" cy="15649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682" y="4365104"/>
            <a:ext cx="1836512" cy="15649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610512"/>
            <a:ext cx="1836512" cy="15649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07989"/>
            <a:ext cx="1291869" cy="12918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625" y="4650035"/>
            <a:ext cx="1203226" cy="120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1" y="260648"/>
            <a:ext cx="4176465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260648"/>
            <a:ext cx="4248472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31" y="1836514"/>
            <a:ext cx="2418224" cy="3112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5" y="295907"/>
            <a:ext cx="1964325" cy="25286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550299"/>
            <a:ext cx="1964325" cy="25286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958" y="3501008"/>
            <a:ext cx="1964325" cy="25286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1291869" cy="12918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949477"/>
            <a:ext cx="1347242" cy="13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1" y="260648"/>
            <a:ext cx="4176465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260648"/>
            <a:ext cx="4248472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51" y="1608691"/>
            <a:ext cx="1785038" cy="3220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641274"/>
            <a:ext cx="3480823" cy="1804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486" y="2636912"/>
            <a:ext cx="3297206" cy="29743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919" y="629071"/>
            <a:ext cx="1291869" cy="12918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391" y="5284513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8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1" y="260648"/>
            <a:ext cx="4176465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260648"/>
            <a:ext cx="4248472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16831"/>
            <a:ext cx="4286433" cy="3563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71601"/>
            <a:ext cx="2905983" cy="24161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233" y="2184937"/>
            <a:ext cx="2905983" cy="2416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178" y="4088200"/>
            <a:ext cx="2905983" cy="24161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919" y="629071"/>
            <a:ext cx="1291869" cy="12918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1601"/>
            <a:ext cx="1347242" cy="13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1" y="260648"/>
            <a:ext cx="4176465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260648"/>
            <a:ext cx="4248472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18" y="2132856"/>
            <a:ext cx="2853849" cy="3141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689" y="548680"/>
            <a:ext cx="1800200" cy="1981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889" y="3292807"/>
            <a:ext cx="1800200" cy="1981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289" y="1141944"/>
            <a:ext cx="1800200" cy="1981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591" y="3861048"/>
            <a:ext cx="1800200" cy="19818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1291869" cy="12918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718" y="5197116"/>
            <a:ext cx="1347242" cy="13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</Words>
  <Application>Microsoft Office PowerPoint</Application>
  <PresentationFormat>Экран (4:3)</PresentationFormat>
  <Paragraphs>4</Paragraphs>
  <Slides>11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Mistral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Макарова Снежана</dc:creator>
  <cp:lastModifiedBy>User</cp:lastModifiedBy>
  <cp:revision>11</cp:revision>
  <dcterms:created xsi:type="dcterms:W3CDTF">2016-10-05T13:33:44Z</dcterms:created>
  <dcterms:modified xsi:type="dcterms:W3CDTF">2020-11-12T09:38:41Z</dcterms:modified>
</cp:coreProperties>
</file>