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99" r:id="rId3"/>
    <p:sldId id="285" r:id="rId4"/>
    <p:sldId id="295" r:id="rId5"/>
    <p:sldId id="296" r:id="rId6"/>
    <p:sldId id="297" r:id="rId7"/>
    <p:sldId id="298" r:id="rId8"/>
    <p:sldId id="300" r:id="rId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781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528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05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845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57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422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436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305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358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99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22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D0D02-5BAA-464D-80A3-CBCE4ECC3256}" type="datetimeFigureOut">
              <a:rPr lang="ru-RU" smtClean="0"/>
              <a:pPr/>
              <a:t>09.12.2022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E7CA9-C665-164D-BB9C-0AB3E898DD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0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https://img4.goodfon.ru/original/1920x1170/a/60/romashka-kosmeia-lepestki-lug-kollaz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3"/>
          <p:cNvSpPr txBox="1">
            <a:spLocks/>
          </p:cNvSpPr>
          <p:nvPr/>
        </p:nvSpPr>
        <p:spPr>
          <a:xfrm>
            <a:off x="188259" y="274638"/>
            <a:ext cx="9144000" cy="3302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all" normalizeH="0" baseline="0" noProof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цветы.</a:t>
            </a:r>
            <a:r>
              <a:rPr kumimoji="0" lang="ru-RU" sz="5400" b="1" i="0" u="none" strike="noStrike" kern="1200" cap="all" normalizeH="0" noProof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all" normalizeH="0" noProof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Пальчиковые игры</a:t>
            </a:r>
            <a:r>
              <a:rPr kumimoji="0" lang="ru-RU" sz="5400" b="1" i="0" u="none" strike="noStrike" kern="1200" cap="all" normalizeH="0" noProof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000" b="1" cap="all" baseline="0" dirty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+mj-lt"/>
                <a:ea typeface="+mj-ea"/>
                <a:cs typeface="+mj-cs"/>
              </a:rPr>
              <a:t>Для детей 5-7 лет</a:t>
            </a:r>
            <a:endParaRPr kumimoji="0" lang="ru-RU" sz="3000" b="1" i="0" u="none" strike="noStrike" kern="1200" cap="all" normalizeH="0" baseline="0" noProof="0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04631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294" y="233082"/>
            <a:ext cx="8839200" cy="524435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/>
              <a:t>     </a:t>
            </a:r>
            <a:r>
              <a:rPr lang="ru-RU" sz="2800" dirty="0"/>
              <a:t>В течение дошкольного детства ребёнок практически овладевает речью. Но, к сожалению, существует много причин, когда его речь не сформирована должным образом, и одна из них: плохо развитая мелкая моторика рук. </a:t>
            </a:r>
          </a:p>
          <a:p>
            <a:pPr algn="just">
              <a:buNone/>
            </a:pPr>
            <a:r>
              <a:rPr lang="ru-RU" sz="2800" dirty="0"/>
              <a:t>     Для развития мелкой моторики существует - пальчиковая гимнастика. Движение пальцев и кистей рук имеет особое стимулирующее воздействие. Пальчиковые игры или гимнастика не только положительно воздействует на речевые функции, но и на здоровье ребенка. Физиологией установлено, что уровень развития речи зависит от степени развития мелкой моторики. Если движения развиты, то и речь будет в норме. </a:t>
            </a:r>
          </a:p>
          <a:p>
            <a:pPr algn="just">
              <a:buNone/>
            </a:pPr>
            <a:r>
              <a:rPr lang="ru-RU" sz="2800" dirty="0"/>
              <a:t>      Цель пальчиковых игр – развитие мелкой и общей моторики дошкольников. Развитие тонких движений пальцев рук.  Совершенствовать умение подражать взрослому, понимать смысл речи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0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75" y="188259"/>
            <a:ext cx="8919883" cy="5937903"/>
          </a:xfrm>
        </p:spPr>
        <p:txBody>
          <a:bodyPr>
            <a:normAutofit/>
          </a:bodyPr>
          <a:lstStyle/>
          <a:p>
            <a:pPr lvl="0" algn="ctr">
              <a:buNone/>
            </a:pPr>
            <a:r>
              <a:rPr lang="ru-RU" sz="7000" i="1" dirty="0"/>
              <a:t> </a:t>
            </a:r>
            <a:r>
              <a:rPr lang="ru-RU" sz="70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цветок </a:t>
            </a:r>
          </a:p>
          <a:p>
            <a:pPr>
              <a:buNone/>
            </a:pPr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082" y="1397000"/>
          <a:ext cx="8579224" cy="530352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3836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2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5778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Травка стелется к земле —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 				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    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Ветер с ней играет. 	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Стебельки чуть-чуть колышет,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Устали не знает,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А в траве растет цветок — 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Вот его бутончик.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 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Раскрывает лепестки 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Цветок-колокольчик. 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К солнцу тянет лепестки, 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Головой качает, 			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Пчелок он к себе зовет,	</a:t>
                      </a:r>
                    </a:p>
                    <a:p>
                      <a:pPr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Запахом   их манит.				</a:t>
                      </a:r>
                      <a:endParaRPr lang="ru-RU" sz="1800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Дети сгибают руки в локтях и делают перед собой плавные движения кистями. </a:t>
                      </a: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Пошевеливают пальцами.</a:t>
                      </a: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Легко покачивают туловищем.</a:t>
                      </a:r>
                    </a:p>
                    <a:p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Делают отрицательный жест.</a:t>
                      </a:r>
                    </a:p>
                    <a:p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Соединяют кончики пальцев.</a:t>
                      </a:r>
                    </a:p>
                    <a:p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Раскрывают пальцы.</a:t>
                      </a:r>
                    </a:p>
                    <a:p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Поднимают руки вверх.</a:t>
                      </a:r>
                    </a:p>
                    <a:p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Покачивают головой.</a:t>
                      </a:r>
                    </a:p>
                    <a:p>
                      <a:pPr>
                        <a:buNone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Пошевеливают руками, как</a:t>
                      </a:r>
                      <a:r>
                        <a:rPr lang="ru-RU" sz="1800" b="0" i="1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маленькими крылышками.</a:t>
                      </a:r>
                    </a:p>
                    <a:p>
                      <a:pPr>
                        <a:buNone/>
                      </a:pPr>
                      <a:endParaRPr lang="ru-RU" sz="1800" b="0" i="1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ru-RU" sz="1800" b="0" i="1" dirty="0">
                          <a:solidFill>
                            <a:schemeClr val="tx1"/>
                          </a:solidFill>
                        </a:rPr>
                        <a:t>Нюхают цветок.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  <a:p>
                      <a:pPr algn="just">
                        <a:buNone/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                                                                                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0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цветы</a:t>
            </a:r>
            <a:endParaRPr lang="ru-RU" sz="8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1991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9918">
                <a:tc>
                  <a:txBody>
                    <a:bodyPr/>
                    <a:lstStyle/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Наши алые цветки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Распускают лепестки.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Ветерок чуть дышит, 				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Лепестки колышет.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Наши алые цветки 			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Закрывают лепестки.				</a:t>
                      </a:r>
                    </a:p>
                    <a:p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Тихо засыпают, 					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Головой качают.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соединяют ладони в форме тюльпана.</a:t>
                      </a:r>
                    </a:p>
                    <a:p>
                      <a:endParaRPr lang="ru-RU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 раскрывают пальцы.</a:t>
                      </a:r>
                      <a:endParaRPr lang="ru-RU" b="0" dirty="0"/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Плавно покачивают кистями.</a:t>
                      </a:r>
                      <a:endParaRPr lang="ru-RU" b="0" dirty="0"/>
                    </a:p>
                    <a:p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Медленно закрывают пальцы, придавая им форму бутона. </a:t>
                      </a:r>
                    </a:p>
                    <a:p>
                      <a:endParaRPr lang="ru-RU" sz="18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Покачивают руками, как головкой цветка.</a:t>
                      </a:r>
                      <a:endParaRPr lang="ru-RU" b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>
            <a:noAutofit/>
          </a:bodyPr>
          <a:lstStyle/>
          <a:p>
            <a:r>
              <a:rPr lang="ru-RU" sz="80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цветы</a:t>
            </a:r>
            <a:endParaRPr lang="ru-RU" sz="8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365" y="986118"/>
          <a:ext cx="8866093" cy="57087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5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08725">
                <a:tc>
                  <a:txBody>
                    <a:bodyPr/>
                    <a:lstStyle/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Рос высокий цветок на поляне.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ru-RU" sz="16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Утром весенним раскрыл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Всем лепесткам красоту</a:t>
                      </a:r>
                      <a:r>
                        <a:rPr lang="ru-R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питанье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Дружно дают под землей</a:t>
                      </a:r>
                      <a:r>
                        <a:rPr lang="ru-RU" sz="16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корешки.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Ах! Какие хризантемы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sz="16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Мы сорвали без проблемы!		</a:t>
                      </a:r>
                    </a:p>
                    <a:p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Ух! Охапку мы набрали.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Эх! Прихватили и для Вали.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Эхе-хе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... Цветов не стало...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Их и раньше было мало.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Ох! Зачем мы их сгубили?</a:t>
                      </a:r>
                      <a:endParaRPr lang="ru-RU" sz="1600" b="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Ведь не мы же их растили!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высоко поднимают руки, соединяя их</a:t>
                      </a:r>
                      <a:r>
                        <a:rPr lang="ru-RU" sz="1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ладонями друг к другу, разводят пальцы</a:t>
                      </a:r>
                      <a:r>
                        <a:rPr lang="ru-RU" sz="1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 слегка округляют их.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Разводят пальцы-</a:t>
                      </a:r>
                      <a:r>
                        <a:rPr lang="ru-RU" sz="1600" b="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лепестки.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соединяют и разъединяют пальцы.</a:t>
                      </a: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Руки опускают вниз, ладони тыльной стороной прижимают друг к другу, пальцы разводят.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пальцами показывают, как раскрывается </a:t>
                      </a:r>
                      <a:r>
                        <a:rPr lang="ru-RU" sz="1600" b="0" i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цветок. </a:t>
                      </a: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Обеими руками срывают воображаемые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цветы. 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Обеими руками показывают охапку.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Машут рукой и рвут цветы  дальше.</a:t>
                      </a:r>
                      <a:endParaRPr lang="ru-R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Удивленно пожимают плечами. Разводят руки в стороны. </a:t>
                      </a: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Прижимают руки к щекам. </a:t>
                      </a:r>
                    </a:p>
                    <a:p>
                      <a:r>
                        <a:rPr lang="ru-RU" sz="16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Горестно качают головой.</a:t>
                      </a:r>
                      <a:endParaRPr lang="ru-RU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1480"/>
          </a:xfrm>
        </p:spPr>
        <p:txBody>
          <a:bodyPr>
            <a:noAutofit/>
          </a:bodyPr>
          <a:lstStyle/>
          <a:p>
            <a:r>
              <a:rPr lang="ru-RU" sz="6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Колокольчик</a:t>
            </a:r>
            <a:endParaRPr lang="ru-RU" sz="6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61365" y="1479177"/>
          <a:ext cx="8866093" cy="475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415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31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670">
                <a:tc>
                  <a:txBody>
                    <a:bodyPr/>
                    <a:lstStyle/>
                    <a:p>
                      <a:pPr lvl="0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Дон-дон-дон</a:t>
                      </a:r>
                      <a:r>
                        <a:rPr lang="ru-RU" sz="18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олокольчик звенит. 		</a:t>
                      </a:r>
                    </a:p>
                    <a:p>
                      <a:pPr lvl="0"/>
                      <a:endParaRPr lang="ru-RU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Ля-ля-ля</a:t>
                      </a:r>
                      <a:r>
                        <a:rPr lang="ru-RU" sz="18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ч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то-то он говорит.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	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endParaRPr lang="ru-RU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Динь-динь-динь</a:t>
                      </a:r>
                      <a:r>
                        <a:rPr lang="ru-RU" sz="18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н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аклоняет головку.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Бом-бом-бом</a:t>
                      </a:r>
                      <a:r>
                        <a:rPr lang="ru-RU" sz="1800" b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р</a:t>
                      </a:r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астрепал всю прическу.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Дзынь-дзынь-дзынь</a:t>
                      </a:r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</a:t>
                      </a:r>
                    </a:p>
                    <a:p>
                      <a:pPr lvl="0"/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Солнцу он улыбнулся.</a:t>
                      </a:r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</a:t>
                      </a:r>
                    </a:p>
                    <a:p>
                      <a:pPr lvl="0"/>
                      <a:endParaRPr lang="ru-RU" sz="1800" b="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800" b="0" u="none" strike="noStrike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Дили-дон</a:t>
                      </a:r>
                      <a:r>
                        <a:rPr lang="ru-RU" sz="1800" b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					</a:t>
                      </a:r>
                    </a:p>
                    <a:p>
                      <a:r>
                        <a:rPr lang="ru-RU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Наконец-то проснулся.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				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Дети ритмично покачивают головой</a:t>
                      </a:r>
                      <a:r>
                        <a:rPr lang="ru-RU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из стороны в сторону.</a:t>
                      </a:r>
                    </a:p>
                    <a:p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выполняют 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упражнение «</a:t>
                      </a:r>
                    </a:p>
                    <a:p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пружинка».</a:t>
                      </a:r>
                    </a:p>
                    <a:p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наклоняют голову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вперед</a:t>
                      </a:r>
                    </a:p>
                    <a:p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проводят ладонями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 волосам</a:t>
                      </a:r>
                    </a:p>
                    <a:p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Поднимают руки вверх и ритмично хлопают в ладоши</a:t>
                      </a:r>
                    </a:p>
                    <a:p>
                      <a:endParaRPr lang="ru-RU" sz="1800" b="0" i="1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i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Ритмично стучат пальцами </a:t>
                      </a:r>
                      <a:r>
                        <a:rPr lang="ru-RU" sz="1800" b="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одной руки о пальцы другой.</a:t>
                      </a:r>
                      <a:endParaRPr lang="ru-RU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углом 4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90600" y="304801"/>
            <a:ext cx="7410450" cy="1276349"/>
          </a:xfrm>
          <a:prstGeom prst="snip1Rect">
            <a:avLst/>
          </a:prstGeom>
          <a:noFill/>
          <a:ln w="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Литература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52425" y="1990725"/>
            <a:ext cx="654367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sz="2000" dirty="0"/>
              <a:t> </a:t>
            </a:r>
            <a:r>
              <a:rPr lang="en-US" sz="2000" dirty="0"/>
              <a:t>https://fotostrana.ru/public/post/234154/214133629/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0" y="-18816"/>
            <a:ext cx="9144000" cy="6876816"/>
          </a:xfrm>
          <a:prstGeom prst="snip1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990600" y="1771651"/>
            <a:ext cx="7410450" cy="2524124"/>
          </a:xfrm>
          <a:prstGeom prst="snip1Rect">
            <a:avLst/>
          </a:prstGeom>
          <a:noFill/>
          <a:ln w="0"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62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Составитель: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4400" noProof="0" dirty="0">
              <a:solidFill>
                <a:srgbClr val="FF0000"/>
              </a:solidFill>
              <a:latin typeface="+mj-lt"/>
              <a:cs typeface="Times New Roman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 err="1">
                <a:solidFill>
                  <a:srgbClr val="FF0000"/>
                </a:solidFill>
                <a:latin typeface="+mj-lt"/>
                <a:cs typeface="Times New Roman" pitchFamily="18" charset="0"/>
              </a:rPr>
              <a:t>Милашевская</a:t>
            </a:r>
            <a:r>
              <a:rPr lang="ru-RU" sz="4400" noProof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 Н.В.-учитель-логопед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400" noProof="0" dirty="0">
                <a:solidFill>
                  <a:srgbClr val="FF0000"/>
                </a:solidFill>
                <a:latin typeface="+mj-lt"/>
                <a:cs typeface="Times New Roman" pitchFamily="18" charset="0"/>
              </a:rPr>
              <a:t>Юрьева Н.Г. – воспитатель 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u="none" strike="noStrike" kern="1200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МБДОУ</a:t>
            </a:r>
            <a:r>
              <a:rPr kumimoji="0" lang="ru-RU" sz="4400" u="none" strike="noStrike" kern="1200" cap="none" spc="0" normalizeH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rPr>
              <a:t> города Иркутска детский сад № 172 «Радуга»</a:t>
            </a:r>
            <a:r>
              <a:rPr kumimoji="0" lang="ru-RU" sz="440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ru-RU" sz="440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667</Words>
  <Application>Microsoft Office PowerPoint</Application>
  <PresentationFormat>Экран (4:3)</PresentationFormat>
  <Paragraphs>121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цветы</vt:lpstr>
      <vt:lpstr>цветы</vt:lpstr>
      <vt:lpstr>Колокольчик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«4-й лишний»</dc:title>
  <dc:creator>дом</dc:creator>
  <cp:lastModifiedBy>Екатерина Сергеевна</cp:lastModifiedBy>
  <cp:revision>127</cp:revision>
  <dcterms:created xsi:type="dcterms:W3CDTF">2016-01-04T12:23:53Z</dcterms:created>
  <dcterms:modified xsi:type="dcterms:W3CDTF">2022-12-09T06:10:43Z</dcterms:modified>
</cp:coreProperties>
</file>