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7" r:id="rId3"/>
    <p:sldId id="308" r:id="rId4"/>
    <p:sldId id="309" r:id="rId5"/>
    <p:sldId id="310" r:id="rId6"/>
    <p:sldId id="288" r:id="rId7"/>
    <p:sldId id="315" r:id="rId8"/>
    <p:sldId id="286" r:id="rId9"/>
    <p:sldId id="278" r:id="rId10"/>
    <p:sldId id="277" r:id="rId11"/>
    <p:sldId id="271" r:id="rId12"/>
    <p:sldId id="322" r:id="rId13"/>
    <p:sldId id="314" r:id="rId14"/>
    <p:sldId id="324" r:id="rId15"/>
    <p:sldId id="316" r:id="rId16"/>
    <p:sldId id="272" r:id="rId17"/>
    <p:sldId id="293" r:id="rId18"/>
    <p:sldId id="287" r:id="rId19"/>
    <p:sldId id="294" r:id="rId20"/>
    <p:sldId id="285" r:id="rId21"/>
    <p:sldId id="282" r:id="rId22"/>
    <p:sldId id="270" r:id="rId23"/>
    <p:sldId id="296" r:id="rId24"/>
    <p:sldId id="325" r:id="rId25"/>
    <p:sldId id="317" r:id="rId26"/>
    <p:sldId id="295" r:id="rId27"/>
    <p:sldId id="297" r:id="rId28"/>
    <p:sldId id="273" r:id="rId29"/>
    <p:sldId id="284" r:id="rId30"/>
    <p:sldId id="298" r:id="rId31"/>
    <p:sldId id="276" r:id="rId32"/>
    <p:sldId id="275" r:id="rId33"/>
    <p:sldId id="299" r:id="rId34"/>
    <p:sldId id="303" r:id="rId35"/>
    <p:sldId id="302" r:id="rId36"/>
    <p:sldId id="326" r:id="rId37"/>
    <p:sldId id="311" r:id="rId38"/>
    <p:sldId id="305" r:id="rId39"/>
    <p:sldId id="306" r:id="rId40"/>
    <p:sldId id="323" r:id="rId41"/>
    <p:sldId id="259" r:id="rId42"/>
    <p:sldId id="319" r:id="rId43"/>
    <p:sldId id="280" r:id="rId44"/>
    <p:sldId id="318" r:id="rId45"/>
    <p:sldId id="301" r:id="rId46"/>
    <p:sldId id="321" r:id="rId47"/>
    <p:sldId id="32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60"/>
  </p:normalViewPr>
  <p:slideViewPr>
    <p:cSldViewPr>
      <p:cViewPr varScale="1">
        <p:scale>
          <a:sx n="97" d="100"/>
          <a:sy n="97" d="100"/>
        </p:scale>
        <p:origin x="76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21CB-FF47-4E68-A1F5-21510453A60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4smi.org/public/media/celebrity/2017/02/13/UtLz7vBF5Rt0_agniia-ba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12961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7" y="1928802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Конкурс чтецов, посвященный 115-летию со дня рождения Агнии Барто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«Волшебный мир детства»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18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sha\Desktop\А.Барто\любочк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2"/>
            <a:ext cx="6096367" cy="4786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asha\Desktop\А.Барто\в школ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928670"/>
            <a:ext cx="4143404" cy="523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98216-0FEF-4EA8-9C80-4FA655183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40297"/>
            <a:ext cx="7772400" cy="1752599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Музыкальная пауза!</a:t>
            </a:r>
          </a:p>
        </p:txBody>
      </p:sp>
      <p:pic>
        <p:nvPicPr>
          <p:cNvPr id="7170" name="Picture 2" descr="Дети и музыка: слушать или нет? – МБДОУ ЦРР – &quot;Детский сад №179 &quot;Рябинушка&quot;">
            <a:extLst>
              <a:ext uri="{FF2B5EF4-FFF2-40B4-BE49-F238E27FC236}">
                <a16:creationId xmlns:a16="http://schemas.microsoft.com/office/drawing/2014/main" id="{5308033D-B3F4-4339-A7A5-F3CC37D1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4781962" cy="420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1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6FBE5-69D0-46B9-9092-66A3F4DE0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Первая страничка</a:t>
            </a:r>
            <a:br>
              <a:rPr lang="ru-RU" dirty="0"/>
            </a:br>
            <a:br>
              <a:rPr lang="ru-RU" dirty="0"/>
            </a:br>
            <a:r>
              <a:rPr lang="ru-RU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3-5 лет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598DA67D-D8CE-4DA3-BDE1-2088294CB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836712"/>
            <a:ext cx="6622504" cy="504056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0000FF"/>
                </a:solidFill>
              </a:rPr>
              <a:t>Вторая страничка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noProof="0" dirty="0"/>
          </a:p>
          <a:p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Дети </a:t>
            </a:r>
            <a:r>
              <a:rPr lang="ru-RU" sz="5400" dirty="0">
                <a:solidFill>
                  <a:srgbClr val="FF0000"/>
                </a:solidFill>
                <a:latin typeface="Century Schoolbook"/>
              </a:rPr>
              <a:t>5-7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лет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8F2EE-EBA6-4206-908F-E1AFF184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10666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8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Переводчица с детского: как Агния Барто не стала балериной и почему начала  писать стихи для малышей">
            <a:extLst>
              <a:ext uri="{FF2B5EF4-FFF2-40B4-BE49-F238E27FC236}">
                <a16:creationId xmlns:a16="http://schemas.microsoft.com/office/drawing/2014/main" id="{58DE9221-6926-4740-82DC-837219A4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5424500" cy="30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7 февраля - День Рождения Агнии Барто... - Дмитрий Львович Быков | Facebook">
            <a:extLst>
              <a:ext uri="{FF2B5EF4-FFF2-40B4-BE49-F238E27FC236}">
                <a16:creationId xmlns:a16="http://schemas.microsoft.com/office/drawing/2014/main" id="{2494FB57-E52F-493A-B714-430612498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0" y="2564904"/>
            <a:ext cx="461445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1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275D55-D153-453A-90BB-4B356F20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4104456" cy="5688632"/>
          </a:xfrm>
        </p:spPr>
      </p:pic>
    </p:spTree>
    <p:extLst>
      <p:ext uri="{BB962C8B-B14F-4D97-AF65-F5344CB8AC3E}">
        <p14:creationId xmlns:p14="http://schemas.microsoft.com/office/powerpoint/2010/main" val="190097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их Пчелиный яд Агнии Барто читать для детей онлайн из коллекции детских  классиков ~ Skazki.land">
            <a:extLst>
              <a:ext uri="{FF2B5EF4-FFF2-40B4-BE49-F238E27FC236}">
                <a16:creationId xmlns:a16="http://schemas.microsoft.com/office/drawing/2014/main" id="{BD6D0B74-C98E-4004-B2E0-7A74BF77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641704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B26567-C3FF-48D5-8B44-E838B3D0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19"/>
            <a:ext cx="5040560" cy="50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sha\Desktop\А.Барто\уеха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6997705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4F0430-8817-45A0-9259-A6E07F3E8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60486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7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4smi.org/public/media/celebrity/2017/02/13/UtLz7vBF5Rt0_agniia-ba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0448" y="1928802"/>
            <a:ext cx="4430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Агния Львовна</a:t>
            </a:r>
          </a:p>
          <a:p>
            <a:pPr algn="ctr"/>
            <a:r>
              <a:rPr lang="ru-RU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Барто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4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95B40-A2D5-4CF9-9D46-8F5A7D4F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49" y="1196752"/>
            <a:ext cx="3960440" cy="2968329"/>
          </a:xfrm>
          <a:prstGeom prst="rect">
            <a:avLst/>
          </a:prstGeom>
        </p:spPr>
      </p:pic>
      <p:pic>
        <p:nvPicPr>
          <p:cNvPr id="16386" name="Picture 2" descr="C:\Users\Dasha\Desktop\А.Барто\снегир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801" y="764704"/>
            <a:ext cx="3471659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sha\Desktop\А.Барто\про вовку черепаху и кошк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5000660" cy="5378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А.Барто\в защиту д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85794"/>
            <a:ext cx="7200800" cy="4443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мощница - Стихотворение Агнии Барто">
            <a:extLst>
              <a:ext uri="{FF2B5EF4-FFF2-40B4-BE49-F238E27FC236}">
                <a16:creationId xmlns:a16="http://schemas.microsoft.com/office/drawing/2014/main" id="{506E5B4B-5BDA-44FC-A2B5-37336B22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0349"/>
            <a:ext cx="4248472" cy="53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808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sha\Desktop\А.Барто\помощн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6643734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06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ллюстрация 4 из 10 для Ушки-потягушки: Помощница - Агния Барто | Лабиринт  - книги. Источник: Княженика">
            <a:extLst>
              <a:ext uri="{FF2B5EF4-FFF2-40B4-BE49-F238E27FC236}">
                <a16:creationId xmlns:a16="http://schemas.microsoft.com/office/drawing/2014/main" id="{0F6EAE59-BB39-4F5C-BA32-DD1290C3D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66903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00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0BD98E-E25B-4E3B-9B0A-4D756AEBF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70" y="670321"/>
            <a:ext cx="7620660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6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933B47-B1CC-45E2-83D2-A7E1D3514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1" y="764703"/>
            <a:ext cx="6452667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7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sha\Desktop\А.Барто\маля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3"/>
            <a:ext cx="5786478" cy="4934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sha\Desktop\А.Барто\девочка чумаз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974" y="928669"/>
            <a:ext cx="6254794" cy="4286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.videocore.tv/uploads/cms/3PMkqsXsw66YLl3u.file">
            <a:extLst>
              <a:ext uri="{FF2B5EF4-FFF2-40B4-BE49-F238E27FC236}">
                <a16:creationId xmlns:a16="http://schemas.microsoft.com/office/drawing/2014/main" id="{AD3A0B3D-C8BD-4ABA-884A-F5AF1770EBD0}"/>
              </a:ext>
            </a:extLst>
          </p:cNvPr>
          <p:cNvPicPr>
            <a:picLocks/>
          </p:cNvPicPr>
          <p:nvPr/>
        </p:nvPicPr>
        <p:blipFill>
          <a:blip r:embed="rId2" cstate="print"/>
          <a:srcRect t="142" b="142"/>
          <a:stretch>
            <a:fillRect/>
          </a:stretch>
        </p:blipFill>
        <p:spPr bwMode="auto">
          <a:xfrm>
            <a:off x="971600" y="692696"/>
            <a:ext cx="511256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488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ихи Агнии Барто для детей онлайн. Читать лучшую подборку стихов детских  классиков детям ~ Skazki.land">
            <a:extLst>
              <a:ext uri="{FF2B5EF4-FFF2-40B4-BE49-F238E27FC236}">
                <a16:creationId xmlns:a16="http://schemas.microsoft.com/office/drawing/2014/main" id="{AD51D6BC-0EF7-40AE-BFF1-44AD7984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56692"/>
            <a:ext cx="439248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159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sha\Desktop\А.Барто\любо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85795"/>
            <a:ext cx="5857916" cy="5129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asha\Desktop\А.Барто\любочк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85795"/>
            <a:ext cx="5857916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C4249-BA2D-4340-BE3F-FE1AA7C4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548680"/>
            <a:ext cx="445350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1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C4249-BA2D-4340-BE3F-FE1AA7C4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548680"/>
            <a:ext cx="445350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26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999470-8BCE-4A6D-8B48-69AED4AF6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15107"/>
            <a:ext cx="4176464" cy="56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47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D0C24E-5583-44B4-8810-80A9E6F2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15107"/>
            <a:ext cx="4176464" cy="56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3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asskajem.ru/wp-content/uploads/2012/06/Bukva-R.jpg">
            <a:extLst>
              <a:ext uri="{FF2B5EF4-FFF2-40B4-BE49-F238E27FC236}">
                <a16:creationId xmlns:a16="http://schemas.microsoft.com/office/drawing/2014/main" id="{822C6D93-F529-4143-8125-A4BE8082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33228"/>
            <a:ext cx="4536504" cy="5591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201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8701C-AEC3-4CF3-BC68-D471BD863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6755148" cy="468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6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2FA74-46A9-4117-87E9-7647E65B8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4392488" cy="5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2.avatars.mds.yandex.net/get-entity_search/15188/48501915/S122x162">
            <a:extLst>
              <a:ext uri="{FF2B5EF4-FFF2-40B4-BE49-F238E27FC236}">
                <a16:creationId xmlns:a16="http://schemas.microsoft.com/office/drawing/2014/main" id="{DEF6F027-6E4E-47BD-B7E3-6FB2FFAC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85992"/>
            <a:ext cx="1162050" cy="1543051"/>
          </a:xfrm>
          <a:prstGeom prst="rect">
            <a:avLst/>
          </a:prstGeom>
          <a:noFill/>
        </p:spPr>
      </p:pic>
      <p:pic>
        <p:nvPicPr>
          <p:cNvPr id="3" name="Picture 16" descr="https://2.avatars.mds.yandex.net/get-entity_search/17826/48469679/S122x162">
            <a:extLst>
              <a:ext uri="{FF2B5EF4-FFF2-40B4-BE49-F238E27FC236}">
                <a16:creationId xmlns:a16="http://schemas.microsoft.com/office/drawing/2014/main" id="{42B19187-10FB-476C-9562-2DE8FE9E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85992"/>
            <a:ext cx="1162050" cy="1543051"/>
          </a:xfrm>
          <a:prstGeom prst="rect">
            <a:avLst/>
          </a:prstGeom>
          <a:noFill/>
        </p:spPr>
      </p:pic>
      <p:pic>
        <p:nvPicPr>
          <p:cNvPr id="4" name="Picture 18" descr="https://2.avatars.mds.yandex.net/get-entity_search/23326/47836925/S122x162">
            <a:extLst>
              <a:ext uri="{FF2B5EF4-FFF2-40B4-BE49-F238E27FC236}">
                <a16:creationId xmlns:a16="http://schemas.microsoft.com/office/drawing/2014/main" id="{82303F73-5660-4901-8F7B-B313FB02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285992"/>
            <a:ext cx="1162050" cy="1543051"/>
          </a:xfrm>
          <a:prstGeom prst="rect">
            <a:avLst/>
          </a:prstGeom>
          <a:noFill/>
        </p:spPr>
      </p:pic>
      <p:pic>
        <p:nvPicPr>
          <p:cNvPr id="5" name="Picture 20" descr="https://3.avatars.mds.yandex.net/get-entity_search/34196/48680300/S122x162">
            <a:extLst>
              <a:ext uri="{FF2B5EF4-FFF2-40B4-BE49-F238E27FC236}">
                <a16:creationId xmlns:a16="http://schemas.microsoft.com/office/drawing/2014/main" id="{8EA9AD65-4DEE-463F-909B-FF6468F0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285992"/>
            <a:ext cx="1162050" cy="1543051"/>
          </a:xfrm>
          <a:prstGeom prst="rect">
            <a:avLst/>
          </a:prstGeom>
          <a:noFill/>
        </p:spPr>
      </p:pic>
      <p:pic>
        <p:nvPicPr>
          <p:cNvPr id="6" name="Picture 22" descr="https://3.avatars.mds.yandex.net/get-entity_search/15188/48677761/S122x162">
            <a:extLst>
              <a:ext uri="{FF2B5EF4-FFF2-40B4-BE49-F238E27FC236}">
                <a16:creationId xmlns:a16="http://schemas.microsoft.com/office/drawing/2014/main" id="{84634588-0B98-4BEB-84B9-037B6953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2271091"/>
            <a:ext cx="1162050" cy="1543051"/>
          </a:xfrm>
          <a:prstGeom prst="rect">
            <a:avLst/>
          </a:prstGeom>
          <a:noFill/>
        </p:spPr>
      </p:pic>
      <p:pic>
        <p:nvPicPr>
          <p:cNvPr id="7" name="Picture 24" descr="https://3.avatars.mds.yandex.net/get-entity_search/15931/47650472/S122x162">
            <a:extLst>
              <a:ext uri="{FF2B5EF4-FFF2-40B4-BE49-F238E27FC236}">
                <a16:creationId xmlns:a16="http://schemas.microsoft.com/office/drawing/2014/main" id="{A74FCFFC-C6F5-439F-97B1-AF530E08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4044350"/>
            <a:ext cx="1162050" cy="1543051"/>
          </a:xfrm>
          <a:prstGeom prst="rect">
            <a:avLst/>
          </a:prstGeom>
          <a:noFill/>
        </p:spPr>
      </p:pic>
      <p:pic>
        <p:nvPicPr>
          <p:cNvPr id="8" name="Picture 26" descr="https://2.avatars.mds.yandex.net/get-entity_search/23326/48353839/S122x162">
            <a:extLst>
              <a:ext uri="{FF2B5EF4-FFF2-40B4-BE49-F238E27FC236}">
                <a16:creationId xmlns:a16="http://schemas.microsoft.com/office/drawing/2014/main" id="{73439919-A5B9-48AF-A446-3CB79C35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4593" y="4044350"/>
            <a:ext cx="1162050" cy="1543051"/>
          </a:xfrm>
          <a:prstGeom prst="rect">
            <a:avLst/>
          </a:prstGeom>
          <a:noFill/>
        </p:spPr>
      </p:pic>
      <p:pic>
        <p:nvPicPr>
          <p:cNvPr id="9" name="Picture 28" descr="https://3.avatars.mds.yandex.net/get-entity_search/30719/47527681/S122x162">
            <a:extLst>
              <a:ext uri="{FF2B5EF4-FFF2-40B4-BE49-F238E27FC236}">
                <a16:creationId xmlns:a16="http://schemas.microsoft.com/office/drawing/2014/main" id="{CACA6C63-29E8-488A-9613-7B3D98B5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9950" y="4044350"/>
            <a:ext cx="1162050" cy="1543051"/>
          </a:xfrm>
          <a:prstGeom prst="rect">
            <a:avLst/>
          </a:prstGeom>
          <a:noFill/>
        </p:spPr>
      </p:pic>
      <p:pic>
        <p:nvPicPr>
          <p:cNvPr id="10" name="Picture 30" descr="https://3.avatars.mds.yandex.net/get-entity_search/15931/48554198/S122x162">
            <a:extLst>
              <a:ext uri="{FF2B5EF4-FFF2-40B4-BE49-F238E27FC236}">
                <a16:creationId xmlns:a16="http://schemas.microsoft.com/office/drawing/2014/main" id="{FDBE53F0-EF39-4995-BEFA-FF1C8F66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05307" y="4000677"/>
            <a:ext cx="1162050" cy="1543051"/>
          </a:xfrm>
          <a:prstGeom prst="rect">
            <a:avLst/>
          </a:prstGeom>
          <a:noFill/>
        </p:spPr>
      </p:pic>
      <p:pic>
        <p:nvPicPr>
          <p:cNvPr id="11" name="Picture 2" descr="https://1.avatars.mds.yandex.net/get-entity_search/17809/47645237/S122x162">
            <a:extLst>
              <a:ext uri="{FF2B5EF4-FFF2-40B4-BE49-F238E27FC236}">
                <a16:creationId xmlns:a16="http://schemas.microsoft.com/office/drawing/2014/main" id="{B4C489F7-ADED-480D-B1D3-F5E74941C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566" y="635286"/>
            <a:ext cx="1162050" cy="1543051"/>
          </a:xfrm>
          <a:prstGeom prst="rect">
            <a:avLst/>
          </a:prstGeom>
          <a:noFill/>
        </p:spPr>
      </p:pic>
      <p:pic>
        <p:nvPicPr>
          <p:cNvPr id="12" name="Picture 4" descr="https://1.avatars.mds.yandex.net/get-entity_search/17826/47369513/S122x162">
            <a:extLst>
              <a:ext uri="{FF2B5EF4-FFF2-40B4-BE49-F238E27FC236}">
                <a16:creationId xmlns:a16="http://schemas.microsoft.com/office/drawing/2014/main" id="{1A1839D9-C3D1-4DD9-86B0-A9C6618A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37326" y="616716"/>
            <a:ext cx="1162050" cy="1543051"/>
          </a:xfrm>
          <a:prstGeom prst="rect">
            <a:avLst/>
          </a:prstGeom>
          <a:noFill/>
        </p:spPr>
      </p:pic>
      <p:pic>
        <p:nvPicPr>
          <p:cNvPr id="13" name="Picture 6" descr="https://1.avatars.mds.yandex.net/get-entity_search/30003/48529297/S122x162">
            <a:extLst>
              <a:ext uri="{FF2B5EF4-FFF2-40B4-BE49-F238E27FC236}">
                <a16:creationId xmlns:a16="http://schemas.microsoft.com/office/drawing/2014/main" id="{A584DBC0-12BF-4B07-B9BD-C12A9589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6086" y="571307"/>
            <a:ext cx="1162050" cy="1543051"/>
          </a:xfrm>
          <a:prstGeom prst="rect">
            <a:avLst/>
          </a:prstGeom>
          <a:noFill/>
        </p:spPr>
      </p:pic>
      <p:pic>
        <p:nvPicPr>
          <p:cNvPr id="14" name="Picture 8" descr="https://1.avatars.mds.yandex.net/get-entity_search/15188/48401386/S122x162">
            <a:extLst>
              <a:ext uri="{FF2B5EF4-FFF2-40B4-BE49-F238E27FC236}">
                <a16:creationId xmlns:a16="http://schemas.microsoft.com/office/drawing/2014/main" id="{EE7C4F2A-1E09-4AA6-AFEB-232A33A7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57753" y="560139"/>
            <a:ext cx="1162050" cy="1543051"/>
          </a:xfrm>
          <a:prstGeom prst="rect">
            <a:avLst/>
          </a:prstGeom>
          <a:noFill/>
        </p:spPr>
      </p:pic>
      <p:pic>
        <p:nvPicPr>
          <p:cNvPr id="15" name="Picture 10" descr="https://1.avatars.mds.yandex.net/get-entity_search/17809/48803433/S122x162">
            <a:extLst>
              <a:ext uri="{FF2B5EF4-FFF2-40B4-BE49-F238E27FC236}">
                <a16:creationId xmlns:a16="http://schemas.microsoft.com/office/drawing/2014/main" id="{934DEEDE-9BF4-4957-8254-421B673C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62743" y="635285"/>
            <a:ext cx="1162050" cy="1543051"/>
          </a:xfrm>
          <a:prstGeom prst="rect">
            <a:avLst/>
          </a:prstGeom>
          <a:noFill/>
        </p:spPr>
      </p:pic>
      <p:pic>
        <p:nvPicPr>
          <p:cNvPr id="16" name="Picture 12" descr="https://2.avatars.mds.yandex.net/get-entity_search/15188/48475781/S122x162">
            <a:extLst>
              <a:ext uri="{FF2B5EF4-FFF2-40B4-BE49-F238E27FC236}">
                <a16:creationId xmlns:a16="http://schemas.microsoft.com/office/drawing/2014/main" id="{CF95E74C-AAB0-46B8-BCC5-A924DDEE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472" y="2285992"/>
            <a:ext cx="1162050" cy="1543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021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тихи Агнии Барто - лучший сборник">
            <a:extLst>
              <a:ext uri="{FF2B5EF4-FFF2-40B4-BE49-F238E27FC236}">
                <a16:creationId xmlns:a16="http://schemas.microsoft.com/office/drawing/2014/main" id="{1BB88626-A1DB-4D72-A6A5-F764E90D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74" y="548680"/>
            <a:ext cx="44694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История возникновения произведений агнии львовны барто. Барто агния  львовна. Знаменитые произведения Агнии Барто">
            <a:extLst>
              <a:ext uri="{FF2B5EF4-FFF2-40B4-BE49-F238E27FC236}">
                <a16:creationId xmlns:a16="http://schemas.microsoft.com/office/drawing/2014/main" id="{DED6D918-0DE9-4A50-9AC3-66725A32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930874" cy="353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70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2D133D-F097-4F19-89C9-7D6B776E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72298"/>
            <a:ext cx="4608512" cy="563702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Агния Барто В школу - YouTube">
            <a:extLst>
              <a:ext uri="{FF2B5EF4-FFF2-40B4-BE49-F238E27FC236}">
                <a16:creationId xmlns:a16="http://schemas.microsoft.com/office/drawing/2014/main" id="{D600288E-5C3D-4900-9909-D546EE60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63367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37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sha\Desktop\А.Барто\звон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85794"/>
            <a:ext cx="5786478" cy="5112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тихи и рассказы о школе» Агния Барто, Виктор Голявкин, Виктор Драгунский,  Борис Заходер - купить книгу «Стихи и рассказы о школе» в Минске —  Издательство Росмэн-Пресс на OZ.by">
            <a:extLst>
              <a:ext uri="{FF2B5EF4-FFF2-40B4-BE49-F238E27FC236}">
                <a16:creationId xmlns:a16="http://schemas.microsoft.com/office/drawing/2014/main" id="{8434CD8F-AC18-4581-B040-9D32696A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64807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80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3FE53E-CB4B-4A47-A328-70D00AA4C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4145639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17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D7C8D-F223-44E3-BF74-22214EC7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9523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3F3F"/>
                </a:solidFill>
              </a:rPr>
              <a:t>Музыкальная разминка!</a:t>
            </a:r>
            <a:br>
              <a:rPr lang="ru-RU" dirty="0">
                <a:solidFill>
                  <a:srgbClr val="FF3F3F"/>
                </a:solidFill>
              </a:rPr>
            </a:br>
            <a:br>
              <a:rPr lang="ru-RU" dirty="0">
                <a:solidFill>
                  <a:srgbClr val="FF3F3F"/>
                </a:solidFill>
              </a:rPr>
            </a:br>
            <a:endParaRPr lang="ru-RU" dirty="0">
              <a:solidFill>
                <a:srgbClr val="FF3F3F"/>
              </a:solidFill>
            </a:endParaRPr>
          </a:p>
        </p:txBody>
      </p:sp>
      <p:pic>
        <p:nvPicPr>
          <p:cNvPr id="6146" name="Picture 2" descr="СИДИМДОМА Танцевальная разминка. | Материал (младшая, средняя, старшая,  подготовительная группа): | Образовательная социальная сеть">
            <a:extLst>
              <a:ext uri="{FF2B5EF4-FFF2-40B4-BE49-F238E27FC236}">
                <a16:creationId xmlns:a16="http://schemas.microsoft.com/office/drawing/2014/main" id="{CB3DFA94-313B-4F0B-9AAC-4CA98D7A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8214"/>
            <a:ext cx="5832648" cy="36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7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B4759-2ADD-4275-982F-952AF4696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92698"/>
            <a:ext cx="5758408" cy="5265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3F3F"/>
                </a:solidFill>
              </a:rPr>
              <a:t>Спасибо всем!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3242BE-9E8D-46D0-8719-945C9D938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301208"/>
            <a:ext cx="5758408" cy="86409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3F3F"/>
                </a:solidFill>
              </a:rPr>
              <a:t>Читайте детям книги!</a:t>
            </a:r>
          </a:p>
        </p:txBody>
      </p:sp>
      <p:pic>
        <p:nvPicPr>
          <p:cNvPr id="8194" name="Picture 2" descr="Детская литература. Агния Барто. Тематика, жанровые особенности, обзор  творчества">
            <a:extLst>
              <a:ext uri="{FF2B5EF4-FFF2-40B4-BE49-F238E27FC236}">
                <a16:creationId xmlns:a16="http://schemas.microsoft.com/office/drawing/2014/main" id="{1CD0EAE1-E77A-40CE-A5DD-841F9099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9201"/>
            <a:ext cx="5472608" cy="41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1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6FBE5-69D0-46B9-9092-66A3F4DE0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Первая страничка</a:t>
            </a:r>
            <a:br>
              <a:rPr lang="ru-RU" dirty="0"/>
            </a:br>
            <a:br>
              <a:rPr lang="ru-RU" dirty="0"/>
            </a:br>
            <a:r>
              <a:rPr lang="ru-RU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3-5 лет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598DA67D-D8CE-4DA3-BDE1-2088294CB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836712"/>
            <a:ext cx="6622504" cy="504056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0000FF"/>
                </a:solidFill>
              </a:rPr>
              <a:t>Первая страничка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noProof="0" dirty="0"/>
          </a:p>
          <a:p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Дети 3-5 лет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8F2EE-EBA6-4206-908F-E1AFF184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10666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5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1341D-1C13-4E8A-8CC7-BFF875C94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5184576" cy="51747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B26567-C3FF-48D5-8B44-E838B3D0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19"/>
            <a:ext cx="5040560" cy="50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sha\Desktop\А.Барто\свер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71513"/>
            <a:ext cx="7620000" cy="5514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sha\Desktop\А.Барто\помощн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6643734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61</Words>
  <Application>Microsoft Office PowerPoint</Application>
  <PresentationFormat>Экран (4:3)</PresentationFormat>
  <Paragraphs>24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Cambria</vt:lpstr>
      <vt:lpstr>Century Schoolbook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Первая страничка  Дети 3-5 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Музыкальная пауза!</vt:lpstr>
      <vt:lpstr> Первая страничка  Дети 3-5 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Музыкальная разминка!  </vt:lpstr>
      <vt:lpstr>Спасибо всем!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30</cp:revision>
  <dcterms:created xsi:type="dcterms:W3CDTF">2014-06-15T09:49:01Z</dcterms:created>
  <dcterms:modified xsi:type="dcterms:W3CDTF">2021-02-25T05:38:15Z</dcterms:modified>
</cp:coreProperties>
</file>