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3" r:id="rId3"/>
    <p:sldId id="284" r:id="rId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78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28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40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84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57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42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43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30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35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99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2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0D02-5BAA-464D-80A3-CBCE4ECC3256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7CA9-C665-164D-BB9C-0AB3E898D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1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s://img4.goodfon.ru/original/1920x1170/a/60/romashka-kosmeia-lepestki-lug-kolla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88259" y="274638"/>
            <a:ext cx="9144000" cy="2083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Викторина </a:t>
            </a:r>
            <a:endParaRPr lang="ru-RU" sz="5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 </a:t>
            </a: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ты знаешь о цветах?»</a:t>
            </a:r>
            <a:endParaRPr kumimoji="0" lang="ru-RU" sz="5400" b="1" i="0" u="none" strike="noStrike" kern="1200" cap="all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-107576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3" descr="C:\Users\Viktor\Desktop\4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706" y="4132729"/>
            <a:ext cx="3881718" cy="261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506" y="1138517"/>
            <a:ext cx="8910918" cy="5495365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 smtClean="0"/>
              <a:t>— Какие цветы ты  знаешь?</a:t>
            </a:r>
          </a:p>
          <a:p>
            <a:r>
              <a:rPr lang="ru-RU" sz="3400" dirty="0" smtClean="0"/>
              <a:t>— Цветы относятся к растениям или животным?</a:t>
            </a:r>
          </a:p>
          <a:p>
            <a:r>
              <a:rPr lang="ru-RU" sz="3400" dirty="0" smtClean="0"/>
              <a:t>— Как называются цветы, которые разводит человек?</a:t>
            </a:r>
          </a:p>
          <a:p>
            <a:r>
              <a:rPr lang="ru-RU" sz="3400" dirty="0" smtClean="0"/>
              <a:t>— Как человек ухаживает за садовыми цветами? Какие действия совершает?</a:t>
            </a:r>
          </a:p>
          <a:p>
            <a:r>
              <a:rPr lang="ru-RU" sz="3400" dirty="0" smtClean="0"/>
              <a:t>— Что такое цветник? </a:t>
            </a:r>
          </a:p>
          <a:p>
            <a:r>
              <a:rPr lang="ru-RU" sz="3400" dirty="0" smtClean="0"/>
              <a:t>— Где выращивают цветы зимой?</a:t>
            </a:r>
          </a:p>
          <a:p>
            <a:r>
              <a:rPr lang="ru-RU" sz="3400" dirty="0" smtClean="0"/>
              <a:t>— Почему дикорастущие цветы нельзя рвать для больших букетов?</a:t>
            </a:r>
          </a:p>
          <a:p>
            <a:r>
              <a:rPr lang="ru-RU" sz="3400" dirty="0" smtClean="0"/>
              <a:t>— Почему некоторые цветы занесены в Красную книгу природы?</a:t>
            </a:r>
          </a:p>
          <a:p>
            <a:r>
              <a:rPr lang="ru-RU" sz="3400" dirty="0" smtClean="0"/>
              <a:t>— Почему в южных странах цветы цветут круглый год, а в нашей стране нет?</a:t>
            </a:r>
          </a:p>
          <a:p>
            <a:r>
              <a:rPr lang="ru-RU" sz="3400" dirty="0" smtClean="0"/>
              <a:t>— Какие условия необходимы цветам, чтобы они росли, цвели и были красивыми?</a:t>
            </a:r>
          </a:p>
          <a:p>
            <a:r>
              <a:rPr lang="ru-RU" sz="3400" dirty="0" smtClean="0"/>
              <a:t>— Как называются цветы, которые растут в лесу?</a:t>
            </a:r>
          </a:p>
          <a:p>
            <a:r>
              <a:rPr lang="ru-RU" sz="3400" dirty="0" smtClean="0"/>
              <a:t>— Какие лесные цветы ты  знаешь?</a:t>
            </a:r>
          </a:p>
          <a:p>
            <a:r>
              <a:rPr lang="ru-RU" sz="3400" dirty="0" smtClean="0"/>
              <a:t>— Как называются цветы, которые растут в поле?</a:t>
            </a:r>
          </a:p>
          <a:p>
            <a:r>
              <a:rPr lang="ru-RU" sz="3400" dirty="0" smtClean="0"/>
              <a:t>— Какие полевые цветы ты  знаешь?</a:t>
            </a:r>
          </a:p>
          <a:p>
            <a:r>
              <a:rPr lang="ru-RU" sz="3400" dirty="0" smtClean="0"/>
              <a:t>— Как называются цветы, из которых люди получают лекарства?</a:t>
            </a:r>
          </a:p>
          <a:p>
            <a:r>
              <a:rPr lang="ru-RU" sz="3400" dirty="0" smtClean="0"/>
              <a:t>— Назови некоторые лекарственные цветы.</a:t>
            </a:r>
          </a:p>
          <a:p>
            <a:r>
              <a:rPr lang="ru-RU" sz="3400" dirty="0" smtClean="0"/>
              <a:t>— Как называются цветы, которые растут на лугу?</a:t>
            </a:r>
          </a:p>
          <a:p>
            <a:r>
              <a:rPr lang="ru-RU" sz="3400" dirty="0" smtClean="0"/>
              <a:t>— Какие луговые цветы ты  знаешь?</a:t>
            </a:r>
          </a:p>
          <a:p>
            <a:endParaRPr lang="ru-RU" dirty="0"/>
          </a:p>
        </p:txBody>
      </p:sp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686800" cy="684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Викторина « Что ты знаешь о цветах?»</a:t>
            </a:r>
            <a:endParaRPr kumimoji="0" lang="ru-RU" sz="36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-107576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24287"/>
            <a:ext cx="8928846" cy="657234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— Назовите части цветка.</a:t>
            </a:r>
          </a:p>
          <a:p>
            <a:r>
              <a:rPr lang="ru-RU" sz="1800" dirty="0" smtClean="0"/>
              <a:t>— Что такое бутон?</a:t>
            </a:r>
          </a:p>
          <a:p>
            <a:r>
              <a:rPr lang="ru-RU" sz="1800" dirty="0" smtClean="0"/>
              <a:t>— Какие цветы расцветают раньше других весной?</a:t>
            </a:r>
          </a:p>
          <a:p>
            <a:r>
              <a:rPr lang="ru-RU" sz="1800" dirty="0" smtClean="0"/>
              <a:t>— Чем цветы отличаются друг от друга?</a:t>
            </a:r>
          </a:p>
          <a:p>
            <a:r>
              <a:rPr lang="ru-RU" sz="1800" dirty="0" smtClean="0"/>
              <a:t>— Почему цветы называют живыми часами и барометром погоды?</a:t>
            </a:r>
          </a:p>
          <a:p>
            <a:r>
              <a:rPr lang="ru-RU" sz="1800" dirty="0" smtClean="0"/>
              <a:t>— Почему люди так любят цветы?</a:t>
            </a:r>
          </a:p>
          <a:p>
            <a:r>
              <a:rPr lang="ru-RU" sz="1800" dirty="0" smtClean="0"/>
              <a:t>— Чем цветы отличаются от кустарников, деревьев?</a:t>
            </a:r>
          </a:p>
          <a:p>
            <a:r>
              <a:rPr lang="ru-RU" sz="1800" dirty="0" smtClean="0"/>
              <a:t>— Почему люди любят украшать цветами свою одежду, предметы быта, блюда?</a:t>
            </a:r>
          </a:p>
          <a:p>
            <a:r>
              <a:rPr lang="ru-RU" sz="1800" dirty="0" smtClean="0"/>
              <a:t>— Почему многие духи носят названия цветов и имеют их запах?</a:t>
            </a:r>
          </a:p>
          <a:p>
            <a:r>
              <a:rPr lang="ru-RU" sz="1800" dirty="0" smtClean="0"/>
              <a:t>— Почему розу называют королевой цветов?</a:t>
            </a:r>
          </a:p>
          <a:p>
            <a:r>
              <a:rPr lang="ru-RU" sz="1800" dirty="0" smtClean="0"/>
              <a:t>— Что было бы, если бы с Земли исчезли все цветы или вся Земля покрылась бы цветами?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3" descr="C:\Users\Viktor\Desktop\nature-lug-pole-oduvanch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9339" y="3702425"/>
            <a:ext cx="4726426" cy="299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285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Викторина « Что ты знаешь о цветах?»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«4-й лишний»</dc:title>
  <dc:creator>дом</dc:creator>
  <cp:lastModifiedBy>Пользователь Windows</cp:lastModifiedBy>
  <cp:revision>140</cp:revision>
  <dcterms:created xsi:type="dcterms:W3CDTF">2016-01-04T12:23:53Z</dcterms:created>
  <dcterms:modified xsi:type="dcterms:W3CDTF">2023-07-23T02:10:20Z</dcterms:modified>
</cp:coreProperties>
</file>