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1" r:id="rId4"/>
    <p:sldId id="258" r:id="rId5"/>
    <p:sldId id="279" r:id="rId6"/>
    <p:sldId id="260" r:id="rId7"/>
    <p:sldId id="263" r:id="rId8"/>
    <p:sldId id="267" r:id="rId9"/>
    <p:sldId id="269" r:id="rId10"/>
    <p:sldId id="259" r:id="rId11"/>
    <p:sldId id="256" r:id="rId12"/>
    <p:sldId id="262" r:id="rId13"/>
    <p:sldId id="271" r:id="rId14"/>
    <p:sldId id="272" r:id="rId15"/>
    <p:sldId id="274" r:id="rId16"/>
    <p:sldId id="266" r:id="rId17"/>
    <p:sldId id="277" r:id="rId18"/>
    <p:sldId id="268" r:id="rId19"/>
    <p:sldId id="282" r:id="rId20"/>
    <p:sldId id="275" r:id="rId21"/>
    <p:sldId id="273" r:id="rId22"/>
    <p:sldId id="280" r:id="rId23"/>
    <p:sldId id="276" r:id="rId24"/>
    <p:sldId id="270" r:id="rId25"/>
    <p:sldId id="283" r:id="rId26"/>
    <p:sldId id="278" r:id="rId27"/>
    <p:sldId id="265" r:id="rId28"/>
    <p:sldId id="281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55776" y="4221088"/>
            <a:ext cx="6372200" cy="2636912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Мини-викторина по сказкам </a:t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4400" dirty="0">
                <a:solidFill>
                  <a:schemeClr val="accent3"/>
                </a:solidFill>
              </a:rPr>
              <a:t>Корнея Ивановича</a:t>
            </a:r>
            <a:br>
              <a:rPr lang="ru-RU" sz="4400" dirty="0">
                <a:solidFill>
                  <a:schemeClr val="accent3"/>
                </a:solidFill>
              </a:rPr>
            </a:br>
            <a:r>
              <a:rPr lang="ru-RU" sz="4400" dirty="0">
                <a:solidFill>
                  <a:schemeClr val="accent3"/>
                </a:solidFill>
              </a:rPr>
              <a:t>Чуковского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27784" y="1052736"/>
            <a:ext cx="6172200" cy="1371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Екатерина\Desktop\к. чуков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5204" y="188641"/>
            <a:ext cx="7168796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«Айболит»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6812280" y="260648"/>
            <a:ext cx="1864176" cy="6597352"/>
          </a:xfrm>
        </p:spPr>
        <p:txBody>
          <a:bodyPr>
            <a:normAutofit/>
          </a:bodyPr>
          <a:lstStyle/>
          <a:p>
            <a:r>
              <a:rPr lang="ru-RU" sz="2000" dirty="0"/>
              <a:t>Добрый доктор Айболит!</a:t>
            </a:r>
            <a:br>
              <a:rPr lang="ru-RU" sz="2000" dirty="0"/>
            </a:br>
            <a:r>
              <a:rPr lang="ru-RU" sz="2000" dirty="0"/>
              <a:t>Он под деревом сидит.</a:t>
            </a:r>
            <a:br>
              <a:rPr lang="ru-RU" sz="2000" dirty="0"/>
            </a:br>
            <a:r>
              <a:rPr lang="ru-RU" sz="2000" dirty="0"/>
              <a:t>Приходи к нему лечиться</a:t>
            </a:r>
            <a:br>
              <a:rPr lang="ru-RU" sz="2000" dirty="0"/>
            </a:br>
            <a:r>
              <a:rPr lang="ru-RU" sz="2000" dirty="0"/>
              <a:t>И корова, и волчица,</a:t>
            </a:r>
            <a:br>
              <a:rPr lang="ru-RU" sz="2000" dirty="0"/>
            </a:br>
            <a:r>
              <a:rPr lang="ru-RU" sz="2000" dirty="0"/>
              <a:t>И жучок, и червячок,</a:t>
            </a:r>
            <a:br>
              <a:rPr lang="ru-RU" sz="2000" dirty="0"/>
            </a:br>
            <a:r>
              <a:rPr lang="ru-RU" sz="2000" dirty="0"/>
              <a:t>И медведица!</a:t>
            </a:r>
          </a:p>
          <a:p>
            <a:r>
              <a:rPr lang="ru-RU" sz="2000" dirty="0"/>
              <a:t>Всех излечит, исцелит</a:t>
            </a:r>
            <a:br>
              <a:rPr lang="ru-RU" sz="2000" dirty="0"/>
            </a:br>
            <a:r>
              <a:rPr lang="ru-RU" sz="2000" dirty="0"/>
              <a:t>Добрый доктор Айболит!</a:t>
            </a:r>
          </a:p>
          <a:p>
            <a:endParaRPr lang="ru-RU" dirty="0"/>
          </a:p>
        </p:txBody>
      </p:sp>
      <p:pic>
        <p:nvPicPr>
          <p:cNvPr id="2050" name="Picture 2" descr="C:\Users\Екатерина\Desktop\айболит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0248"/>
            <a:ext cx="6186067" cy="49101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«Бармалей»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6732240" y="260648"/>
            <a:ext cx="1944216" cy="5976664"/>
          </a:xfrm>
        </p:spPr>
        <p:txBody>
          <a:bodyPr>
            <a:noAutofit/>
          </a:bodyPr>
          <a:lstStyle/>
          <a:p>
            <a:r>
              <a:rPr lang="ru-RU" sz="1600" dirty="0"/>
              <a:t>Добрый доктор Айболит</a:t>
            </a:r>
            <a:br>
              <a:rPr lang="ru-RU" sz="1600" dirty="0"/>
            </a:br>
            <a:r>
              <a:rPr lang="ru-RU" sz="1600" dirty="0"/>
              <a:t>Крокодилу говорит:</a:t>
            </a:r>
            <a:br>
              <a:rPr lang="ru-RU" sz="1600" dirty="0"/>
            </a:br>
            <a:r>
              <a:rPr lang="ru-RU" sz="1600" dirty="0"/>
              <a:t>«Ну, пожалуйста, скорее</a:t>
            </a:r>
            <a:br>
              <a:rPr lang="ru-RU" sz="1600" dirty="0"/>
            </a:br>
            <a:r>
              <a:rPr lang="ru-RU" sz="1600" dirty="0"/>
              <a:t>Проглотите </a:t>
            </a:r>
            <a:r>
              <a:rPr lang="ru-RU" sz="1600" dirty="0" err="1"/>
              <a:t>Бармалея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Чтобы жадный Бармалей</a:t>
            </a:r>
            <a:br>
              <a:rPr lang="ru-RU" sz="1600" dirty="0"/>
            </a:br>
            <a:r>
              <a:rPr lang="ru-RU" sz="1600" dirty="0"/>
              <a:t>Не хватал бы,</a:t>
            </a:r>
            <a:br>
              <a:rPr lang="ru-RU" sz="1600" dirty="0"/>
            </a:br>
            <a:r>
              <a:rPr lang="ru-RU" sz="1600" dirty="0"/>
              <a:t>Не глотал бы</a:t>
            </a:r>
            <a:br>
              <a:rPr lang="ru-RU" sz="1600" dirty="0"/>
            </a:br>
            <a:r>
              <a:rPr lang="ru-RU" sz="1600" dirty="0"/>
              <a:t>Этих маленьких детей!»</a:t>
            </a:r>
          </a:p>
          <a:p>
            <a:r>
              <a:rPr lang="ru-RU" sz="1600" dirty="0"/>
              <a:t>Повернулся,</a:t>
            </a:r>
            <a:br>
              <a:rPr lang="ru-RU" sz="1600" dirty="0"/>
            </a:br>
            <a:r>
              <a:rPr lang="ru-RU" sz="1600" dirty="0"/>
              <a:t>Улыбнулся,</a:t>
            </a:r>
            <a:br>
              <a:rPr lang="ru-RU" sz="1600" dirty="0"/>
            </a:br>
            <a:r>
              <a:rPr lang="ru-RU" sz="1600" dirty="0"/>
              <a:t>Засмеялся</a:t>
            </a:r>
            <a:br>
              <a:rPr lang="ru-RU" sz="1600" dirty="0"/>
            </a:br>
            <a:r>
              <a:rPr lang="ru-RU" sz="1600" dirty="0"/>
              <a:t>Крокодил</a:t>
            </a:r>
            <a:br>
              <a:rPr lang="ru-RU" sz="1600" dirty="0"/>
            </a:br>
            <a:r>
              <a:rPr lang="ru-RU" sz="1600" dirty="0"/>
              <a:t>И злодея</a:t>
            </a:r>
            <a:br>
              <a:rPr lang="ru-RU" sz="1600" dirty="0"/>
            </a:br>
            <a:r>
              <a:rPr lang="ru-RU" sz="1600" dirty="0" err="1"/>
              <a:t>Бармалея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Словно муху,</a:t>
            </a:r>
            <a:br>
              <a:rPr lang="ru-RU" sz="1600" dirty="0"/>
            </a:br>
            <a:r>
              <a:rPr lang="ru-RU" sz="1600" dirty="0"/>
              <a:t>Проглотил!</a:t>
            </a:r>
          </a:p>
        </p:txBody>
      </p:sp>
      <p:pic>
        <p:nvPicPr>
          <p:cNvPr id="4099" name="Picture 3" descr="C:\Users\Екатерина\Desktop\бармалей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318" r="2615"/>
          <a:stretch>
            <a:fillRect/>
          </a:stretch>
        </p:blipFill>
        <p:spPr bwMode="auto">
          <a:xfrm>
            <a:off x="0" y="620688"/>
            <a:ext cx="6133521" cy="56204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4112" y="3258736"/>
            <a:ext cx="6309360" cy="457200"/>
          </a:xfrm>
        </p:spPr>
        <p:txBody>
          <a:bodyPr/>
          <a:lstStyle/>
          <a:p>
            <a:r>
              <a:rPr lang="ru-RU" dirty="0"/>
              <a:t>Корней Чуковский «Краденое солнце»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88640"/>
            <a:ext cx="2008192" cy="6858000"/>
          </a:xfrm>
        </p:spPr>
        <p:txBody>
          <a:bodyPr>
            <a:normAutofit/>
          </a:bodyPr>
          <a:lstStyle/>
          <a:p>
            <a:r>
              <a:rPr lang="ru-RU" sz="1600" dirty="0"/>
              <a:t>Не стерпел</a:t>
            </a:r>
            <a:br>
              <a:rPr lang="ru-RU" sz="1600" dirty="0"/>
            </a:br>
            <a:r>
              <a:rPr lang="ru-RU" sz="1600" dirty="0"/>
              <a:t>Медведь,</a:t>
            </a:r>
            <a:br>
              <a:rPr lang="ru-RU" sz="1600" dirty="0"/>
            </a:br>
            <a:r>
              <a:rPr lang="ru-RU" sz="1600" dirty="0"/>
              <a:t>Заревел</a:t>
            </a:r>
            <a:br>
              <a:rPr lang="ru-RU" sz="1600" dirty="0"/>
            </a:br>
            <a:r>
              <a:rPr lang="ru-RU" sz="1600" dirty="0"/>
              <a:t>Медведь,</a:t>
            </a:r>
            <a:br>
              <a:rPr lang="ru-RU" sz="1600" dirty="0"/>
            </a:br>
            <a:r>
              <a:rPr lang="ru-RU" sz="1600" dirty="0"/>
              <a:t>И на злого врага</a:t>
            </a:r>
            <a:br>
              <a:rPr lang="ru-RU" sz="1600" dirty="0"/>
            </a:br>
            <a:r>
              <a:rPr lang="ru-RU" sz="1600" dirty="0"/>
              <a:t>Налетел</a:t>
            </a:r>
            <a:br>
              <a:rPr lang="ru-RU" sz="1600" dirty="0"/>
            </a:br>
            <a:r>
              <a:rPr lang="ru-RU" sz="1600" dirty="0"/>
              <a:t>Медведь.</a:t>
            </a:r>
          </a:p>
          <a:p>
            <a:r>
              <a:rPr lang="ru-RU" sz="1600" dirty="0"/>
              <a:t>Уж он мял его</a:t>
            </a:r>
            <a:br>
              <a:rPr lang="ru-RU" sz="1600" dirty="0"/>
            </a:br>
            <a:r>
              <a:rPr lang="ru-RU" sz="1600" dirty="0"/>
              <a:t>И ломал его:</a:t>
            </a:r>
            <a:br>
              <a:rPr lang="ru-RU" sz="1600" dirty="0"/>
            </a:br>
            <a:r>
              <a:rPr lang="ru-RU" sz="1600" dirty="0"/>
              <a:t>«Подавай сюда</a:t>
            </a:r>
            <a:br>
              <a:rPr lang="ru-RU" sz="1600" dirty="0"/>
            </a:br>
            <a:r>
              <a:rPr lang="ru-RU" sz="1600" dirty="0"/>
              <a:t>Наше солнышко!»</a:t>
            </a:r>
          </a:p>
          <a:p>
            <a:r>
              <a:rPr lang="ru-RU" sz="1600" dirty="0"/>
              <a:t>Испугался Крокодил,</a:t>
            </a:r>
            <a:br>
              <a:rPr lang="ru-RU" sz="1600" dirty="0"/>
            </a:br>
            <a:r>
              <a:rPr lang="ru-RU" sz="1600" dirty="0"/>
              <a:t>Завопил, заголосил,</a:t>
            </a:r>
            <a:br>
              <a:rPr lang="ru-RU" sz="1600" dirty="0"/>
            </a:br>
            <a:r>
              <a:rPr lang="ru-RU" sz="1600" dirty="0"/>
              <a:t>А из пасти</a:t>
            </a:r>
            <a:br>
              <a:rPr lang="ru-RU" sz="1600" dirty="0"/>
            </a:br>
            <a:r>
              <a:rPr lang="ru-RU" sz="1600" dirty="0"/>
              <a:t>Из зубастой</a:t>
            </a:r>
            <a:br>
              <a:rPr lang="ru-RU" sz="1600" dirty="0"/>
            </a:br>
            <a:r>
              <a:rPr lang="ru-RU" sz="1600" dirty="0"/>
              <a:t>Солнце вы валилось,</a:t>
            </a:r>
            <a:br>
              <a:rPr lang="ru-RU" sz="1600" dirty="0"/>
            </a:br>
            <a:r>
              <a:rPr lang="ru-RU" sz="1600" dirty="0"/>
              <a:t>В небо вы катилось!</a:t>
            </a:r>
            <a:br>
              <a:rPr lang="ru-RU" sz="1600" dirty="0"/>
            </a:br>
            <a:r>
              <a:rPr lang="ru-RU" sz="1600" dirty="0"/>
              <a:t>Побежало по кустам,</a:t>
            </a:r>
            <a:br>
              <a:rPr lang="ru-RU" sz="1600" dirty="0"/>
            </a:br>
            <a:r>
              <a:rPr lang="ru-RU" sz="1600" dirty="0"/>
              <a:t>По берёзовым листам.</a:t>
            </a:r>
          </a:p>
        </p:txBody>
      </p:sp>
      <p:pic>
        <p:nvPicPr>
          <p:cNvPr id="9218" name="Picture 2" descr="C:\Users\Екатерина\Desktop\краденое солнце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518457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4112" y="3258736"/>
            <a:ext cx="6309360" cy="457200"/>
          </a:xfrm>
        </p:spPr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Мойдодыр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0"/>
            <a:ext cx="2016224" cy="6525344"/>
          </a:xfrm>
        </p:spPr>
        <p:txBody>
          <a:bodyPr>
            <a:noAutofit/>
          </a:bodyPr>
          <a:lstStyle/>
          <a:p>
            <a:r>
              <a:rPr lang="ru-RU" sz="1600" dirty="0"/>
              <a:t>Вдруг из маминой из спальни,</a:t>
            </a:r>
            <a:br>
              <a:rPr lang="ru-RU" sz="1600" dirty="0"/>
            </a:br>
            <a:r>
              <a:rPr lang="ru-RU" sz="1600" dirty="0"/>
              <a:t>Кривоногий и хромой,</a:t>
            </a:r>
            <a:br>
              <a:rPr lang="ru-RU" sz="1600" dirty="0"/>
            </a:br>
            <a:r>
              <a:rPr lang="ru-RU" sz="1600" dirty="0"/>
              <a:t>Выбегает умывальник</a:t>
            </a:r>
            <a:br>
              <a:rPr lang="ru-RU" sz="1600" dirty="0"/>
            </a:br>
            <a:r>
              <a:rPr lang="ru-RU" sz="1600" dirty="0"/>
              <a:t>И качает головой:</a:t>
            </a:r>
          </a:p>
          <a:p>
            <a:r>
              <a:rPr lang="ru-RU" sz="1600" dirty="0"/>
              <a:t>«Ах ты, гадкий, ах ты, грязный,</a:t>
            </a:r>
            <a:br>
              <a:rPr lang="ru-RU" sz="1600" dirty="0"/>
            </a:br>
            <a:r>
              <a:rPr lang="ru-RU" sz="1600" dirty="0"/>
              <a:t>Неумытый поросёнок!</a:t>
            </a:r>
            <a:br>
              <a:rPr lang="ru-RU" sz="1600" dirty="0"/>
            </a:br>
            <a:r>
              <a:rPr lang="ru-RU" sz="1600" dirty="0"/>
              <a:t>Ты чернее трубочиста,</a:t>
            </a:r>
            <a:br>
              <a:rPr lang="ru-RU" sz="1600" dirty="0"/>
            </a:br>
            <a:r>
              <a:rPr lang="ru-RU" sz="1600" dirty="0"/>
              <a:t>Полюбуйся на себя:</a:t>
            </a:r>
            <a:br>
              <a:rPr lang="ru-RU" sz="1600" dirty="0"/>
            </a:br>
            <a:r>
              <a:rPr lang="ru-RU" sz="1600" dirty="0"/>
              <a:t>У тебя на шее вакса,</a:t>
            </a:r>
            <a:br>
              <a:rPr lang="ru-RU" sz="1600" dirty="0"/>
            </a:br>
            <a:r>
              <a:rPr lang="ru-RU" sz="1600" dirty="0"/>
              <a:t>У тебя под носом клякса,</a:t>
            </a:r>
            <a:br>
              <a:rPr lang="ru-RU" sz="1600" dirty="0"/>
            </a:br>
            <a:r>
              <a:rPr lang="ru-RU" sz="1600" dirty="0"/>
              <a:t>У тебя такие руки,</a:t>
            </a:r>
            <a:br>
              <a:rPr lang="ru-RU" sz="1600" dirty="0"/>
            </a:br>
            <a:r>
              <a:rPr lang="ru-RU" sz="1600" dirty="0"/>
              <a:t>Что сбежали даже брюки,</a:t>
            </a:r>
            <a:br>
              <a:rPr lang="ru-RU" sz="1600" dirty="0"/>
            </a:br>
            <a:r>
              <a:rPr lang="ru-RU" sz="1600" dirty="0"/>
              <a:t>Даже брюки, даже брюки</a:t>
            </a:r>
            <a:br>
              <a:rPr lang="ru-RU" sz="1600" dirty="0"/>
            </a:br>
            <a:r>
              <a:rPr lang="ru-RU" sz="1600" dirty="0"/>
              <a:t>Убежали от тебя.</a:t>
            </a:r>
          </a:p>
        </p:txBody>
      </p:sp>
      <p:pic>
        <p:nvPicPr>
          <p:cNvPr id="14338" name="Picture 2" descr="C:\Users\Екатерина\Desktop\мойдодыр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53" y="1052736"/>
            <a:ext cx="6240693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«Муха-Цокотуха»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Вдруг какой-то старичок</a:t>
            </a:r>
            <a:br>
              <a:rPr lang="ru-RU" sz="1600" dirty="0"/>
            </a:br>
            <a:r>
              <a:rPr lang="ru-RU" sz="1600" dirty="0"/>
              <a:t>Паучок</a:t>
            </a:r>
            <a:br>
              <a:rPr lang="ru-RU" sz="1600" dirty="0"/>
            </a:br>
            <a:r>
              <a:rPr lang="ru-RU" sz="1600" dirty="0"/>
              <a:t>Нашу Муху в уголок</a:t>
            </a:r>
            <a:br>
              <a:rPr lang="ru-RU" sz="1600" dirty="0"/>
            </a:br>
            <a:r>
              <a:rPr lang="ru-RU" sz="1600" dirty="0"/>
              <a:t>Поволок —</a:t>
            </a:r>
            <a:br>
              <a:rPr lang="ru-RU" sz="1600" dirty="0"/>
            </a:br>
            <a:r>
              <a:rPr lang="ru-RU" sz="1600" dirty="0"/>
              <a:t>Хочет бедную убить,</a:t>
            </a:r>
            <a:br>
              <a:rPr lang="ru-RU" sz="1600" dirty="0"/>
            </a:br>
            <a:r>
              <a:rPr lang="ru-RU" sz="1600" dirty="0"/>
              <a:t>Цокотуху погубить!</a:t>
            </a:r>
          </a:p>
          <a:p>
            <a:r>
              <a:rPr lang="ru-RU" sz="1600" dirty="0"/>
              <a:t>«Дорогие гости, помогите!</a:t>
            </a:r>
            <a:br>
              <a:rPr lang="ru-RU" sz="1600" dirty="0"/>
            </a:br>
            <a:r>
              <a:rPr lang="ru-RU" sz="1600" dirty="0"/>
              <a:t>Паука-злодея зарубите!</a:t>
            </a:r>
            <a:br>
              <a:rPr lang="ru-RU" sz="1600" dirty="0"/>
            </a:br>
            <a:r>
              <a:rPr lang="ru-RU" sz="1600" dirty="0"/>
              <a:t>И кормила я вас,</a:t>
            </a:r>
            <a:br>
              <a:rPr lang="ru-RU" sz="1600" dirty="0"/>
            </a:br>
            <a:r>
              <a:rPr lang="ru-RU" sz="1600" dirty="0"/>
              <a:t>И поила я вас,</a:t>
            </a:r>
            <a:br>
              <a:rPr lang="ru-RU" sz="1600" dirty="0"/>
            </a:br>
            <a:r>
              <a:rPr lang="ru-RU" sz="1600" dirty="0"/>
              <a:t>Не покиньте меня</a:t>
            </a:r>
            <a:br>
              <a:rPr lang="ru-RU" sz="1600" dirty="0"/>
            </a:br>
            <a:r>
              <a:rPr lang="ru-RU" sz="1600" dirty="0"/>
              <a:t>В мой последний час!»</a:t>
            </a:r>
          </a:p>
        </p:txBody>
      </p:sp>
      <p:pic>
        <p:nvPicPr>
          <p:cNvPr id="17410" name="Picture 2" descr="C:\Users\Екатерина\Desktop\муха середи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444" y="0"/>
            <a:ext cx="602625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«Путаница»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Но весёлые зверята —</a:t>
            </a:r>
            <a:br>
              <a:rPr lang="ru-RU" sz="1800" dirty="0"/>
            </a:br>
            <a:r>
              <a:rPr lang="ru-RU" sz="1800" dirty="0"/>
              <a:t>Поросята, медвежата —</a:t>
            </a:r>
            <a:br>
              <a:rPr lang="ru-RU" sz="1800" dirty="0"/>
            </a:br>
            <a:r>
              <a:rPr lang="ru-RU" sz="1800" dirty="0"/>
              <a:t>Пуще прежнего шалят,</a:t>
            </a:r>
            <a:br>
              <a:rPr lang="ru-RU" sz="1800" dirty="0"/>
            </a:br>
            <a:r>
              <a:rPr lang="ru-RU" sz="1800" dirty="0"/>
              <a:t>Зайца слушать не хотят.</a:t>
            </a:r>
          </a:p>
          <a:p>
            <a:r>
              <a:rPr lang="ru-RU" sz="1800" dirty="0"/>
              <a:t>Рыбы по полю гуляют,</a:t>
            </a:r>
            <a:br>
              <a:rPr lang="ru-RU" sz="1800" dirty="0"/>
            </a:br>
            <a:r>
              <a:rPr lang="ru-RU" sz="1800" dirty="0"/>
              <a:t>Жабы по небу летают,</a:t>
            </a: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4095750" y="3182938"/>
          <a:ext cx="9525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Объект упаковщика для оболочки" showAsIcon="1" r:id="rId3" imgW="951840" imgH="491040" progId="Package">
                  <p:embed/>
                </p:oleObj>
              </mc:Choice>
              <mc:Fallback>
                <p:oleObj name="Объект упаковщика для оболочки" showAsIcon="1" r:id="rId3" imgW="951840" imgH="491040" progId="Packag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3182938"/>
                        <a:ext cx="952500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4095750" y="3182938"/>
          <a:ext cx="9525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Объект упаковщика для оболочки" showAsIcon="1" r:id="rId5" imgW="951840" imgH="491040" progId="Package">
                  <p:embed/>
                </p:oleObj>
              </mc:Choice>
              <mc:Fallback>
                <p:oleObj name="Объект упаковщика для оболочки" showAsIcon="1" r:id="rId5" imgW="951840" imgH="491040" progId="Package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3182938"/>
                        <a:ext cx="952500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3" name="Picture 7" descr="C:\Users\Екатерина\Desktop\5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89342"/>
            <a:ext cx="6201300" cy="505993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318328" y="2926080"/>
            <a:ext cx="6309360" cy="457200"/>
          </a:xfrm>
        </p:spPr>
        <p:txBody>
          <a:bodyPr/>
          <a:lstStyle/>
          <a:p>
            <a:pPr algn="ctr"/>
            <a:r>
              <a:rPr lang="ru-RU" dirty="0"/>
              <a:t>Корней Чуковский «Телефон»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260648"/>
            <a:ext cx="7632848" cy="2204864"/>
          </a:xfrm>
        </p:spPr>
        <p:txBody>
          <a:bodyPr>
            <a:noAutofit/>
          </a:bodyPr>
          <a:lstStyle/>
          <a:p>
            <a:r>
              <a:rPr lang="ru-RU" sz="2000" dirty="0"/>
              <a:t>А потом позвонила свинья:</a:t>
            </a:r>
            <a:br>
              <a:rPr lang="ru-RU" sz="2000" dirty="0"/>
            </a:br>
            <a:r>
              <a:rPr lang="ru-RU" sz="2000" dirty="0"/>
              <a:t>— Нельзя ли прислать соловья?</a:t>
            </a:r>
            <a:br>
              <a:rPr lang="ru-RU" sz="2000" dirty="0"/>
            </a:br>
            <a:r>
              <a:rPr lang="ru-RU" sz="2000" dirty="0"/>
              <a:t>Мы сегодня вдвоем С соловьем</a:t>
            </a:r>
            <a:br>
              <a:rPr lang="ru-RU" sz="2000" dirty="0"/>
            </a:br>
            <a:r>
              <a:rPr lang="ru-RU" sz="2000" dirty="0"/>
              <a:t>Чудесную песню  Споем.</a:t>
            </a:r>
            <a:br>
              <a:rPr lang="ru-RU" sz="2000" dirty="0"/>
            </a:br>
            <a:r>
              <a:rPr lang="ru-RU" sz="2000" dirty="0"/>
              <a:t>— Нет, нет! Соловей Не поет для свиней!</a:t>
            </a:r>
            <a:br>
              <a:rPr lang="ru-RU" sz="2000" dirty="0"/>
            </a:br>
            <a:r>
              <a:rPr lang="ru-RU" sz="2000" dirty="0"/>
              <a:t>Позови-ка ты лучше ворону!</a:t>
            </a:r>
          </a:p>
        </p:txBody>
      </p:sp>
      <p:pic>
        <p:nvPicPr>
          <p:cNvPr id="8194" name="Picture 2" descr="C:\Users\Екатерина\Desktop\телефо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2315"/>
            <a:ext cx="8028384" cy="445568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Тараканище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332656"/>
            <a:ext cx="1944216" cy="6237312"/>
          </a:xfrm>
        </p:spPr>
        <p:txBody>
          <a:bodyPr>
            <a:noAutofit/>
          </a:bodyPr>
          <a:lstStyle/>
          <a:p>
            <a:r>
              <a:rPr lang="ru-RU" sz="1600" dirty="0"/>
              <a:t>Ехали медведи</a:t>
            </a:r>
            <a:br>
              <a:rPr lang="ru-RU" sz="1600" dirty="0"/>
            </a:br>
            <a:r>
              <a:rPr lang="ru-RU" sz="1600" dirty="0"/>
              <a:t>На велосипеде.</a:t>
            </a:r>
          </a:p>
          <a:p>
            <a:r>
              <a:rPr lang="ru-RU" sz="1600" dirty="0"/>
              <a:t>А за ними кот</a:t>
            </a:r>
            <a:br>
              <a:rPr lang="ru-RU" sz="1600" dirty="0"/>
            </a:br>
            <a:r>
              <a:rPr lang="ru-RU" sz="1600" dirty="0"/>
              <a:t>Задом наперёд.</a:t>
            </a:r>
          </a:p>
          <a:p>
            <a:r>
              <a:rPr lang="ru-RU" sz="1600" dirty="0"/>
              <a:t>А за ним комарики</a:t>
            </a:r>
            <a:br>
              <a:rPr lang="ru-RU" sz="1600" dirty="0"/>
            </a:br>
            <a:r>
              <a:rPr lang="ru-RU" sz="1600" dirty="0"/>
              <a:t>На воздушном шарике.</a:t>
            </a:r>
          </a:p>
          <a:p>
            <a:r>
              <a:rPr lang="ru-RU" sz="1600" dirty="0"/>
              <a:t>А за ними раки</a:t>
            </a:r>
            <a:br>
              <a:rPr lang="ru-RU" sz="1600" dirty="0"/>
            </a:br>
            <a:r>
              <a:rPr lang="ru-RU" sz="1600" dirty="0"/>
              <a:t>На хромой собаке.</a:t>
            </a:r>
          </a:p>
          <a:p>
            <a:r>
              <a:rPr lang="ru-RU" sz="1600" dirty="0"/>
              <a:t>Волки на кобыле.</a:t>
            </a:r>
            <a:br>
              <a:rPr lang="ru-RU" sz="1600" dirty="0"/>
            </a:br>
            <a:r>
              <a:rPr lang="ru-RU" sz="1600" dirty="0"/>
              <a:t>Львы в автомобиле.</a:t>
            </a:r>
          </a:p>
          <a:p>
            <a:r>
              <a:rPr lang="ru-RU" sz="1600" dirty="0"/>
              <a:t>Зайчики</a:t>
            </a:r>
            <a:br>
              <a:rPr lang="ru-RU" sz="1600" dirty="0"/>
            </a:br>
            <a:r>
              <a:rPr lang="ru-RU" sz="1600" dirty="0"/>
              <a:t>В трамвайчике.</a:t>
            </a:r>
          </a:p>
          <a:p>
            <a:r>
              <a:rPr lang="ru-RU" sz="1600" dirty="0"/>
              <a:t>Жаба на метле...</a:t>
            </a:r>
          </a:p>
          <a:p>
            <a:r>
              <a:rPr lang="ru-RU" sz="1600" dirty="0"/>
              <a:t>Едут и смеются,</a:t>
            </a:r>
            <a:br>
              <a:rPr lang="ru-RU" sz="1600" dirty="0"/>
            </a:br>
            <a:r>
              <a:rPr lang="ru-RU" sz="1600" dirty="0"/>
              <a:t>Пряники жуют.</a:t>
            </a:r>
          </a:p>
        </p:txBody>
      </p:sp>
      <p:pic>
        <p:nvPicPr>
          <p:cNvPr id="22530" name="Picture 2" descr="C:\Users\Екатерина\Desktop\таракан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40768"/>
            <a:ext cx="6133095" cy="39604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Мойдодыр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«Вот теперь тебя люблю я,</a:t>
            </a:r>
            <a:br>
              <a:rPr lang="ru-RU" sz="1800" dirty="0"/>
            </a:br>
            <a:r>
              <a:rPr lang="ru-RU" sz="1800" dirty="0"/>
              <a:t>Вот теперь тебя хвалю я!</a:t>
            </a:r>
            <a:br>
              <a:rPr lang="ru-RU" sz="1800" dirty="0"/>
            </a:br>
            <a:r>
              <a:rPr lang="ru-RU" sz="1800" dirty="0"/>
              <a:t>Наконец-то ты, </a:t>
            </a:r>
            <a:r>
              <a:rPr lang="ru-RU" sz="1800" dirty="0" err="1"/>
              <a:t>грязнуля</a:t>
            </a:r>
            <a:r>
              <a:rPr lang="ru-RU" sz="1800" dirty="0"/>
              <a:t>,</a:t>
            </a:r>
            <a:br>
              <a:rPr lang="ru-RU" sz="1800" dirty="0"/>
            </a:br>
            <a:r>
              <a:rPr lang="ru-RU" sz="1800" dirty="0" err="1"/>
              <a:t>Мойдодыру</a:t>
            </a:r>
            <a:r>
              <a:rPr lang="ru-RU" sz="1800" dirty="0"/>
              <a:t> угодил!»</a:t>
            </a:r>
          </a:p>
          <a:p>
            <a:r>
              <a:rPr lang="ru-RU" sz="1800" dirty="0"/>
              <a:t>Надо, надо умываться</a:t>
            </a:r>
            <a:br>
              <a:rPr lang="ru-RU" sz="1800" dirty="0"/>
            </a:br>
            <a:r>
              <a:rPr lang="ru-RU" sz="1800" dirty="0"/>
              <a:t>По утрам и вечерам,</a:t>
            </a:r>
          </a:p>
          <a:p>
            <a:r>
              <a:rPr lang="ru-RU" sz="1800" dirty="0"/>
              <a:t>А нечистым</a:t>
            </a:r>
            <a:br>
              <a:rPr lang="ru-RU" sz="1800" dirty="0"/>
            </a:br>
            <a:r>
              <a:rPr lang="ru-RU" sz="1800" dirty="0"/>
              <a:t>Трубочистам —</a:t>
            </a:r>
            <a:br>
              <a:rPr lang="ru-RU" sz="1800" dirty="0"/>
            </a:br>
            <a:r>
              <a:rPr lang="ru-RU" sz="1800" dirty="0"/>
              <a:t>Стыд и срам!</a:t>
            </a:r>
            <a:br>
              <a:rPr lang="ru-RU" sz="1800" dirty="0"/>
            </a:br>
            <a:r>
              <a:rPr lang="ru-RU" sz="1800" dirty="0"/>
              <a:t>Стыд и срам!</a:t>
            </a:r>
          </a:p>
        </p:txBody>
      </p:sp>
      <p:pic>
        <p:nvPicPr>
          <p:cNvPr id="15362" name="Picture 2" descr="C:\Users\Екатерина\Desktop\мойдодыр конец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9532"/>
            <a:ext cx="6156176" cy="5988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Федорино</a:t>
            </a:r>
            <a:r>
              <a:rPr lang="ru-RU" dirty="0"/>
              <a:t> горе»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0"/>
            <a:ext cx="2160240" cy="6858000"/>
          </a:xfrm>
        </p:spPr>
        <p:txBody>
          <a:bodyPr>
            <a:noAutofit/>
          </a:bodyPr>
          <a:lstStyle/>
          <a:p>
            <a:r>
              <a:rPr lang="ru-RU" sz="1600" dirty="0"/>
              <a:t>Но чудо </a:t>
            </a:r>
            <a:r>
              <a:rPr lang="ru-RU" sz="1600" dirty="0" err="1"/>
              <a:t>случилося</a:t>
            </a:r>
            <a:r>
              <a:rPr lang="ru-RU" sz="1600" dirty="0"/>
              <a:t> с ней:</a:t>
            </a:r>
            <a:br>
              <a:rPr lang="ru-RU" sz="1600" dirty="0"/>
            </a:br>
            <a:r>
              <a:rPr lang="ru-RU" sz="1600" dirty="0"/>
              <a:t>Стала Федора добрей.</a:t>
            </a:r>
            <a:br>
              <a:rPr lang="ru-RU" sz="1600" dirty="0"/>
            </a:br>
            <a:r>
              <a:rPr lang="ru-RU" sz="1600" dirty="0"/>
              <a:t>Тихо за ними идёт</a:t>
            </a:r>
            <a:br>
              <a:rPr lang="ru-RU" sz="1600" dirty="0"/>
            </a:br>
            <a:r>
              <a:rPr lang="ru-RU" sz="1600" dirty="0"/>
              <a:t>И тихую песню поёт:</a:t>
            </a:r>
          </a:p>
          <a:p>
            <a:r>
              <a:rPr lang="ru-RU" sz="1600" dirty="0"/>
              <a:t>«Ой, вы, бедные сиротки мои,</a:t>
            </a:r>
            <a:br>
              <a:rPr lang="ru-RU" sz="1600" dirty="0"/>
            </a:br>
            <a:r>
              <a:rPr lang="ru-RU" sz="1600" dirty="0"/>
              <a:t>Утюги и сковородки мои!</a:t>
            </a:r>
            <a:br>
              <a:rPr lang="ru-RU" sz="1600" dirty="0"/>
            </a:br>
            <a:r>
              <a:rPr lang="ru-RU" sz="1600" dirty="0"/>
              <a:t>Вы подите-ка, немытые, домой,</a:t>
            </a:r>
            <a:br>
              <a:rPr lang="ru-RU" sz="1600" dirty="0"/>
            </a:br>
            <a:r>
              <a:rPr lang="ru-RU" sz="1600" dirty="0"/>
              <a:t>Я водою вас умою ключевой.</a:t>
            </a:r>
            <a:br>
              <a:rPr lang="ru-RU" sz="1600" dirty="0"/>
            </a:br>
            <a:r>
              <a:rPr lang="ru-RU" sz="1600" dirty="0"/>
              <a:t>Я почищу вас песочком,</a:t>
            </a:r>
            <a:br>
              <a:rPr lang="ru-RU" sz="1600" dirty="0"/>
            </a:br>
            <a:r>
              <a:rPr lang="ru-RU" sz="1600" dirty="0"/>
              <a:t>Окачу вас </a:t>
            </a:r>
            <a:r>
              <a:rPr lang="ru-RU" sz="1600" dirty="0" err="1"/>
              <a:t>кипяточком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/>
              <a:t>И вы будете опять,</a:t>
            </a:r>
            <a:br>
              <a:rPr lang="ru-RU" sz="1600" dirty="0"/>
            </a:br>
            <a:r>
              <a:rPr lang="ru-RU" sz="1600" dirty="0"/>
              <a:t>Словно солнышко, сиять,</a:t>
            </a:r>
            <a:br>
              <a:rPr lang="ru-RU" sz="1600" dirty="0"/>
            </a:br>
            <a:r>
              <a:rPr lang="ru-RU" sz="1600" dirty="0"/>
              <a:t>А поганых тараканов я повыведу,</a:t>
            </a:r>
            <a:br>
              <a:rPr lang="ru-RU" sz="1600" dirty="0"/>
            </a:br>
            <a:r>
              <a:rPr lang="ru-RU" sz="1600" dirty="0"/>
              <a:t>Прусаков и пауков я </a:t>
            </a:r>
            <a:r>
              <a:rPr lang="ru-RU" sz="1600" dirty="0" err="1"/>
              <a:t>повымету</a:t>
            </a:r>
            <a:r>
              <a:rPr lang="ru-RU" sz="1600" dirty="0"/>
              <a:t>!»</a:t>
            </a:r>
          </a:p>
        </p:txBody>
      </p:sp>
      <p:pic>
        <p:nvPicPr>
          <p:cNvPr id="27650" name="Picture 2" descr="C:\Users\Екатерина\Desktop\федора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59918"/>
            <a:ext cx="6208397" cy="43293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Корней Чуковский  «Краденое солнце»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188640"/>
            <a:ext cx="1864176" cy="5877272"/>
          </a:xfrm>
        </p:spPr>
        <p:txBody>
          <a:bodyPr>
            <a:noAutofit/>
          </a:bodyPr>
          <a:lstStyle/>
          <a:p>
            <a:r>
              <a:rPr lang="ru-RU" sz="1800" dirty="0"/>
              <a:t>И глядите: медвежата,</a:t>
            </a:r>
            <a:br>
              <a:rPr lang="ru-RU" sz="1800" dirty="0"/>
            </a:br>
            <a:r>
              <a:rPr lang="ru-RU" sz="1800" dirty="0"/>
              <a:t>Как весёлые котята,</a:t>
            </a:r>
            <a:br>
              <a:rPr lang="ru-RU" sz="1800" dirty="0"/>
            </a:br>
            <a:r>
              <a:rPr lang="ru-RU" sz="1800" dirty="0"/>
              <a:t>Прямо к дедушке мохнатому,</a:t>
            </a:r>
            <a:br>
              <a:rPr lang="ru-RU" sz="1800" dirty="0"/>
            </a:br>
            <a:r>
              <a:rPr lang="ru-RU" sz="1800" dirty="0"/>
              <a:t>Толстопятые, бегут:</a:t>
            </a:r>
            <a:br>
              <a:rPr lang="ru-RU" sz="1800" dirty="0"/>
            </a:br>
            <a:r>
              <a:rPr lang="ru-RU" sz="1800" dirty="0"/>
              <a:t>«Здравствуй, дедушка, мы тут!»</a:t>
            </a:r>
          </a:p>
          <a:p>
            <a:r>
              <a:rPr lang="ru-RU" sz="1800" dirty="0"/>
              <a:t>Рады зайчики и белочки,</a:t>
            </a:r>
            <a:br>
              <a:rPr lang="ru-RU" sz="1800" dirty="0"/>
            </a:br>
            <a:r>
              <a:rPr lang="ru-RU" sz="1800" dirty="0"/>
              <a:t>Рады мальчики и девочки,</a:t>
            </a:r>
            <a:br>
              <a:rPr lang="ru-RU" sz="1800" dirty="0"/>
            </a:br>
            <a:r>
              <a:rPr lang="ru-RU" sz="1800" dirty="0"/>
              <a:t>Обнимают и целуют косолапого:</a:t>
            </a:r>
            <a:br>
              <a:rPr lang="ru-RU" sz="1800" dirty="0"/>
            </a:br>
            <a:r>
              <a:rPr lang="ru-RU" sz="1800" dirty="0"/>
              <a:t>«Ну, спасибо тебе, дедушка, за солнышко!»</a:t>
            </a:r>
          </a:p>
        </p:txBody>
      </p:sp>
      <p:pic>
        <p:nvPicPr>
          <p:cNvPr id="10242" name="Picture 2" descr="C:\Users\Екатерина\Desktop\Kradenoe_solnce_-_Stranica_3_-_Kornej_Chukovskij_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187" y="1"/>
            <a:ext cx="566776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«Путаница»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Море пламенем горит,</a:t>
            </a:r>
            <a:br>
              <a:rPr lang="ru-RU" sz="1800" dirty="0"/>
            </a:br>
            <a:r>
              <a:rPr lang="ru-RU" sz="1800" dirty="0"/>
              <a:t>Выбежал из моря кит:</a:t>
            </a:r>
            <a:br>
              <a:rPr lang="ru-RU" sz="1800" dirty="0"/>
            </a:br>
            <a:r>
              <a:rPr lang="ru-RU" sz="1800" dirty="0"/>
              <a:t>«Эй, пожарные, бегите!</a:t>
            </a:r>
            <a:br>
              <a:rPr lang="ru-RU" sz="1800" dirty="0"/>
            </a:br>
            <a:r>
              <a:rPr lang="ru-RU" sz="1800" dirty="0"/>
              <a:t>Помогите, помогите!»</a:t>
            </a:r>
          </a:p>
          <a:p>
            <a:r>
              <a:rPr lang="ru-RU" sz="1800" dirty="0"/>
              <a:t>Долго, долго крокодил</a:t>
            </a:r>
            <a:br>
              <a:rPr lang="ru-RU" sz="1800" dirty="0"/>
            </a:br>
            <a:r>
              <a:rPr lang="ru-RU" sz="1800" dirty="0"/>
              <a:t>Море синее тушил</a:t>
            </a:r>
            <a:br>
              <a:rPr lang="ru-RU" sz="1800" dirty="0"/>
            </a:br>
            <a:r>
              <a:rPr lang="ru-RU" sz="1800" dirty="0"/>
              <a:t>Пирогами, и блинами,</a:t>
            </a:r>
            <a:br>
              <a:rPr lang="ru-RU" sz="1800" dirty="0"/>
            </a:br>
            <a:r>
              <a:rPr lang="ru-RU" sz="1800" dirty="0"/>
              <a:t>И сушеными грибами.</a:t>
            </a:r>
          </a:p>
        </p:txBody>
      </p:sp>
      <p:pic>
        <p:nvPicPr>
          <p:cNvPr id="20483" name="Picture 3" descr="C:\Users\Екатерина\Desktop\IMG_8459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1"/>
            <a:ext cx="4968552" cy="687109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«Муха-Цокотуха»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620688"/>
            <a:ext cx="1527048" cy="4983480"/>
          </a:xfrm>
        </p:spPr>
        <p:txBody>
          <a:bodyPr>
            <a:normAutofit/>
          </a:bodyPr>
          <a:lstStyle/>
          <a:p>
            <a:r>
              <a:rPr lang="ru-RU" sz="2000" dirty="0" err="1"/>
              <a:t>Тара-ра</a:t>
            </a:r>
            <a:r>
              <a:rPr lang="ru-RU" sz="2000" dirty="0"/>
              <a:t>, </a:t>
            </a:r>
            <a:r>
              <a:rPr lang="ru-RU" sz="2000" dirty="0" err="1"/>
              <a:t>тара-ра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/>
              <a:t>Заплясала мошкара.</a:t>
            </a:r>
          </a:p>
          <a:p>
            <a:r>
              <a:rPr lang="ru-RU" sz="2000" dirty="0"/>
              <a:t>Веселится народ —</a:t>
            </a:r>
            <a:br>
              <a:rPr lang="ru-RU" sz="2000" dirty="0"/>
            </a:br>
            <a:r>
              <a:rPr lang="ru-RU" sz="2000" dirty="0"/>
              <a:t>Муха замуж идёт</a:t>
            </a:r>
            <a:br>
              <a:rPr lang="ru-RU" sz="2000" dirty="0"/>
            </a:br>
            <a:r>
              <a:rPr lang="ru-RU" sz="2000" dirty="0"/>
              <a:t>За лихого, удалого,</a:t>
            </a:r>
            <a:br>
              <a:rPr lang="ru-RU" sz="2000" dirty="0"/>
            </a:br>
            <a:r>
              <a:rPr lang="ru-RU" sz="2000" dirty="0"/>
              <a:t>Молодого Комара!</a:t>
            </a:r>
          </a:p>
        </p:txBody>
      </p:sp>
      <p:pic>
        <p:nvPicPr>
          <p:cNvPr id="18434" name="Picture 2" descr="C:\Users\Екатерина\Desktop\муха конец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557348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Тараканище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0"/>
            <a:ext cx="1800200" cy="6858000"/>
          </a:xfrm>
        </p:spPr>
        <p:txBody>
          <a:bodyPr>
            <a:normAutofit/>
          </a:bodyPr>
          <a:lstStyle/>
          <a:p>
            <a:r>
              <a:rPr lang="ru-RU" sz="1800" dirty="0"/>
              <a:t>Вот и стал</a:t>
            </a:r>
            <a:br>
              <a:rPr lang="ru-RU" sz="1800" dirty="0"/>
            </a:br>
            <a:r>
              <a:rPr lang="ru-RU" sz="1800" dirty="0"/>
              <a:t>Таракан победителем,</a:t>
            </a:r>
            <a:br>
              <a:rPr lang="ru-RU" sz="1800" dirty="0"/>
            </a:br>
            <a:r>
              <a:rPr lang="ru-RU" sz="1800" dirty="0"/>
              <a:t>И лесов и полей повелителем.</a:t>
            </a:r>
            <a:br>
              <a:rPr lang="ru-RU" sz="1800" dirty="0"/>
            </a:br>
            <a:r>
              <a:rPr lang="ru-RU" sz="1800" dirty="0" err="1"/>
              <a:t>Покорилися</a:t>
            </a:r>
            <a:r>
              <a:rPr lang="ru-RU" sz="1800" dirty="0"/>
              <a:t> звери усатому</a:t>
            </a:r>
            <a:br>
              <a:rPr lang="ru-RU" sz="1800" dirty="0"/>
            </a:br>
            <a:r>
              <a:rPr lang="ru-RU" sz="1800" dirty="0"/>
              <a:t>(Чтоб ему провалиться, проклятому!).</a:t>
            </a:r>
            <a:br>
              <a:rPr lang="ru-RU" sz="1800" dirty="0"/>
            </a:br>
            <a:r>
              <a:rPr lang="ru-RU" sz="1800" dirty="0"/>
              <a:t>А он между ними похаживает,</a:t>
            </a:r>
            <a:br>
              <a:rPr lang="ru-RU" sz="1800" dirty="0"/>
            </a:br>
            <a:r>
              <a:rPr lang="ru-RU" sz="1800" dirty="0"/>
              <a:t>Золочёное брюхо поглаживает:</a:t>
            </a:r>
            <a:br>
              <a:rPr lang="ru-RU" sz="1800" dirty="0"/>
            </a:br>
            <a:r>
              <a:rPr lang="ru-RU" sz="1800" dirty="0"/>
              <a:t>«Принесите-ка мне, звери, ваших детушек,</a:t>
            </a:r>
            <a:br>
              <a:rPr lang="ru-RU" sz="1800" dirty="0"/>
            </a:br>
            <a:r>
              <a:rPr lang="ru-RU" sz="1800" dirty="0"/>
              <a:t>Я сегодня их за ужином скушаю!»</a:t>
            </a:r>
          </a:p>
        </p:txBody>
      </p:sp>
      <p:pic>
        <p:nvPicPr>
          <p:cNvPr id="23555" name="Picture 3" descr="C:\Users\Екатерина\Desktop\maxresdefault.jpg"/>
          <p:cNvPicPr>
            <a:picLocks noChangeAspect="1" noChangeArrowheads="1"/>
          </p:cNvPicPr>
          <p:nvPr/>
        </p:nvPicPr>
        <p:blipFill>
          <a:blip r:embed="rId2" cstate="print"/>
          <a:srcRect l="15154" r="14563"/>
          <a:stretch>
            <a:fillRect/>
          </a:stretch>
        </p:blipFill>
        <p:spPr bwMode="auto">
          <a:xfrm>
            <a:off x="0" y="908720"/>
            <a:ext cx="6156176" cy="492698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«Путаница»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0"/>
            <a:ext cx="2080200" cy="6858000"/>
          </a:xfrm>
        </p:spPr>
        <p:txBody>
          <a:bodyPr>
            <a:noAutofit/>
          </a:bodyPr>
          <a:lstStyle/>
          <a:p>
            <a:r>
              <a:rPr lang="ru-RU" sz="1500" dirty="0"/>
              <a:t>Вот обрадовались звери!</a:t>
            </a:r>
            <a:br>
              <a:rPr lang="ru-RU" sz="1500" dirty="0"/>
            </a:br>
            <a:r>
              <a:rPr lang="ru-RU" sz="1500" dirty="0"/>
              <a:t>Засмеялись и запели,</a:t>
            </a:r>
            <a:br>
              <a:rPr lang="ru-RU" sz="1500" dirty="0"/>
            </a:br>
            <a:r>
              <a:rPr lang="ru-RU" sz="1500" dirty="0"/>
              <a:t>Ушками захлопали,</a:t>
            </a:r>
            <a:br>
              <a:rPr lang="ru-RU" sz="1500" dirty="0"/>
            </a:br>
            <a:r>
              <a:rPr lang="ru-RU" sz="1500" dirty="0"/>
              <a:t>Ножками затопали.</a:t>
            </a:r>
          </a:p>
          <a:p>
            <a:r>
              <a:rPr lang="ru-RU" sz="1500" dirty="0"/>
              <a:t>Гуси начали опять</a:t>
            </a:r>
            <a:br>
              <a:rPr lang="ru-RU" sz="1500" dirty="0"/>
            </a:br>
            <a:r>
              <a:rPr lang="ru-RU" sz="1500" dirty="0"/>
              <a:t>По-гусиному кричать:</a:t>
            </a:r>
            <a:br>
              <a:rPr lang="ru-RU" sz="1500" dirty="0"/>
            </a:br>
            <a:r>
              <a:rPr lang="ru-RU" sz="1500" dirty="0"/>
              <a:t>— Га-га-га!</a:t>
            </a:r>
          </a:p>
          <a:p>
            <a:r>
              <a:rPr lang="ru-RU" sz="1500" dirty="0"/>
              <a:t>Кошки замурлыкали:</a:t>
            </a:r>
            <a:br>
              <a:rPr lang="ru-RU" sz="1500" dirty="0"/>
            </a:br>
            <a:r>
              <a:rPr lang="ru-RU" sz="1500" dirty="0"/>
              <a:t>— </a:t>
            </a:r>
            <a:r>
              <a:rPr lang="ru-RU" sz="1500" dirty="0" err="1"/>
              <a:t>Мур-мур-мур</a:t>
            </a:r>
            <a:r>
              <a:rPr lang="ru-RU" sz="1500" dirty="0"/>
              <a:t>!</a:t>
            </a:r>
          </a:p>
          <a:p>
            <a:r>
              <a:rPr lang="ru-RU" sz="1500" dirty="0"/>
              <a:t>Птицы зачирикали:</a:t>
            </a:r>
            <a:br>
              <a:rPr lang="ru-RU" sz="1500" dirty="0"/>
            </a:br>
            <a:r>
              <a:rPr lang="ru-RU" sz="1500" dirty="0"/>
              <a:t>— Чик-чирик!</a:t>
            </a:r>
          </a:p>
          <a:p>
            <a:r>
              <a:rPr lang="ru-RU" sz="1500" dirty="0"/>
              <a:t>Лошади заржали:</a:t>
            </a:r>
            <a:br>
              <a:rPr lang="ru-RU" sz="1500" dirty="0"/>
            </a:br>
            <a:r>
              <a:rPr lang="ru-RU" sz="1500" dirty="0"/>
              <a:t>— И-и-и!</a:t>
            </a:r>
          </a:p>
          <a:p>
            <a:r>
              <a:rPr lang="ru-RU" sz="1500" dirty="0"/>
              <a:t>Мухи зажужжали:</a:t>
            </a:r>
            <a:br>
              <a:rPr lang="ru-RU" sz="1500" dirty="0"/>
            </a:br>
            <a:r>
              <a:rPr lang="ru-RU" sz="1500" dirty="0"/>
              <a:t>— Ж-ж-ж!</a:t>
            </a:r>
          </a:p>
          <a:p>
            <a:r>
              <a:rPr lang="ru-RU" sz="1500" dirty="0"/>
              <a:t>Лягушата квакают:</a:t>
            </a:r>
            <a:br>
              <a:rPr lang="ru-RU" sz="1500" dirty="0"/>
            </a:br>
            <a:r>
              <a:rPr lang="ru-RU" sz="1500" dirty="0"/>
              <a:t>— </a:t>
            </a:r>
            <a:r>
              <a:rPr lang="ru-RU" sz="1500" dirty="0" err="1"/>
              <a:t>Ква-ква-ква</a:t>
            </a:r>
            <a:r>
              <a:rPr lang="ru-RU" sz="1500" dirty="0"/>
              <a:t>!</a:t>
            </a:r>
          </a:p>
          <a:p>
            <a:r>
              <a:rPr lang="ru-RU" sz="1500" dirty="0"/>
              <a:t>А утята крякают:</a:t>
            </a:r>
            <a:br>
              <a:rPr lang="ru-RU" sz="1500" dirty="0"/>
            </a:br>
            <a:r>
              <a:rPr lang="ru-RU" sz="1500" dirty="0"/>
              <a:t>— </a:t>
            </a:r>
            <a:r>
              <a:rPr lang="ru-RU" sz="1500" dirty="0" err="1"/>
              <a:t>Кря-кря-кря</a:t>
            </a:r>
            <a:r>
              <a:rPr lang="ru-RU" sz="1500" dirty="0"/>
              <a:t>!</a:t>
            </a:r>
          </a:p>
        </p:txBody>
      </p:sp>
      <p:pic>
        <p:nvPicPr>
          <p:cNvPr id="21507" name="Picture 3" descr="C:\Users\Екатерина\Desktop\17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56176" cy="68092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«Муха-Цокотуха»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Муха, Муха-Цокотуха,</a:t>
            </a:r>
            <a:br>
              <a:rPr lang="ru-RU" sz="1800" dirty="0"/>
            </a:br>
            <a:r>
              <a:rPr lang="ru-RU" sz="1800" dirty="0"/>
              <a:t>Позолоченное брюхо!</a:t>
            </a:r>
          </a:p>
          <a:p>
            <a:r>
              <a:rPr lang="ru-RU" sz="1800" dirty="0"/>
              <a:t>Муха по полю пошла,</a:t>
            </a:r>
            <a:br>
              <a:rPr lang="ru-RU" sz="1800" dirty="0"/>
            </a:br>
            <a:r>
              <a:rPr lang="ru-RU" sz="1800" dirty="0"/>
              <a:t>Муха денежку нашла.</a:t>
            </a:r>
          </a:p>
          <a:p>
            <a:r>
              <a:rPr lang="ru-RU" sz="1800" dirty="0"/>
              <a:t>Пошла Муха на базар</a:t>
            </a:r>
            <a:br>
              <a:rPr lang="ru-RU" sz="1800" dirty="0"/>
            </a:br>
            <a:r>
              <a:rPr lang="ru-RU" sz="1800" dirty="0"/>
              <a:t>И купила самовар:</a:t>
            </a:r>
          </a:p>
          <a:p>
            <a:r>
              <a:rPr lang="ru-RU" sz="1800" dirty="0"/>
              <a:t>«Приходите, тараканы,</a:t>
            </a:r>
            <a:br>
              <a:rPr lang="ru-RU" sz="1800" dirty="0"/>
            </a:br>
            <a:r>
              <a:rPr lang="ru-RU" sz="1800" dirty="0"/>
              <a:t>Я вас чаем угощу!»</a:t>
            </a:r>
          </a:p>
        </p:txBody>
      </p:sp>
      <p:pic>
        <p:nvPicPr>
          <p:cNvPr id="16386" name="Picture 2" descr="C:\Users\Екатерина\Desktop\муха начало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54" y="0"/>
            <a:ext cx="594717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Федорино</a:t>
            </a:r>
            <a:r>
              <a:rPr lang="ru-RU" dirty="0"/>
              <a:t> горе»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980728"/>
            <a:ext cx="1728192" cy="4464496"/>
          </a:xfrm>
        </p:spPr>
        <p:txBody>
          <a:bodyPr>
            <a:noAutofit/>
          </a:bodyPr>
          <a:lstStyle/>
          <a:p>
            <a:r>
              <a:rPr lang="ru-RU" sz="2000" dirty="0"/>
              <a:t>Но блюдо сказало: «Гляди,</a:t>
            </a:r>
            <a:br>
              <a:rPr lang="ru-RU" sz="2000" dirty="0"/>
            </a:br>
            <a:r>
              <a:rPr lang="ru-RU" sz="2000" dirty="0"/>
              <a:t>Кто это там позади?»</a:t>
            </a:r>
          </a:p>
          <a:p>
            <a:r>
              <a:rPr lang="ru-RU" sz="2000" dirty="0"/>
              <a:t>И видят: за ними из тёмного бора</a:t>
            </a:r>
            <a:br>
              <a:rPr lang="ru-RU" sz="2000" dirty="0"/>
            </a:br>
            <a:r>
              <a:rPr lang="ru-RU" sz="2000" dirty="0"/>
              <a:t>Идёт-ковыляет Федора.</a:t>
            </a:r>
          </a:p>
        </p:txBody>
      </p:sp>
      <p:pic>
        <p:nvPicPr>
          <p:cNvPr id="28674" name="Picture 2" descr="C:\Users\Екатерина\Desktop\10189854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221" y="1340768"/>
            <a:ext cx="6218873" cy="41044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Тараканище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404664"/>
            <a:ext cx="1800200" cy="5976664"/>
          </a:xfrm>
        </p:spPr>
        <p:txBody>
          <a:bodyPr>
            <a:normAutofit/>
          </a:bodyPr>
          <a:lstStyle/>
          <a:p>
            <a:r>
              <a:rPr lang="ru-RU" sz="1800" dirty="0"/>
              <a:t>То-то рада, то-то рада</a:t>
            </a:r>
            <a:br>
              <a:rPr lang="ru-RU" sz="1800" dirty="0"/>
            </a:br>
            <a:r>
              <a:rPr lang="ru-RU" sz="1800" dirty="0"/>
              <a:t>Вся звериная семья,</a:t>
            </a:r>
            <a:br>
              <a:rPr lang="ru-RU" sz="1800" dirty="0"/>
            </a:br>
            <a:r>
              <a:rPr lang="ru-RU" sz="1800" dirty="0"/>
              <a:t>Прославляют, поздравляют</a:t>
            </a:r>
            <a:br>
              <a:rPr lang="ru-RU" sz="1800" dirty="0"/>
            </a:br>
            <a:r>
              <a:rPr lang="ru-RU" sz="1800" dirty="0"/>
              <a:t>Удалого Воробья!</a:t>
            </a:r>
          </a:p>
          <a:p>
            <a:r>
              <a:rPr lang="ru-RU" sz="1800" dirty="0"/>
              <a:t>Ослы ему славу по нотам поют,</a:t>
            </a:r>
            <a:br>
              <a:rPr lang="ru-RU" sz="1800" dirty="0"/>
            </a:br>
            <a:r>
              <a:rPr lang="ru-RU" sz="1800" dirty="0"/>
              <a:t>Козлы бородою дорогу метут,</a:t>
            </a:r>
            <a:br>
              <a:rPr lang="ru-RU" sz="1800" dirty="0"/>
            </a:br>
            <a:r>
              <a:rPr lang="ru-RU" sz="1800" dirty="0"/>
              <a:t>Бараны, бараны</a:t>
            </a:r>
            <a:br>
              <a:rPr lang="ru-RU" sz="1800" dirty="0"/>
            </a:br>
            <a:r>
              <a:rPr lang="ru-RU" sz="1800" dirty="0"/>
              <a:t>Стучат в барабаны! Сычи-трубачи</a:t>
            </a:r>
            <a:br>
              <a:rPr lang="ru-RU" sz="1800" dirty="0"/>
            </a:br>
            <a:r>
              <a:rPr lang="ru-RU" sz="1800" dirty="0"/>
              <a:t>Трубят!</a:t>
            </a:r>
          </a:p>
        </p:txBody>
      </p:sp>
      <p:pic>
        <p:nvPicPr>
          <p:cNvPr id="25602" name="Picture 2" descr="C:\Users\Екатерина\Desktop\4855cab2a9d9adba2f4e7642d73728af — копи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103408" cy="64713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«Краденое солнце»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404664"/>
            <a:ext cx="1720160" cy="5098896"/>
          </a:xfrm>
        </p:spPr>
        <p:txBody>
          <a:bodyPr>
            <a:noAutofit/>
          </a:bodyPr>
          <a:lstStyle/>
          <a:p>
            <a:r>
              <a:rPr lang="ru-RU" sz="1800" dirty="0"/>
              <a:t>Тут зайчиха выходила</a:t>
            </a:r>
            <a:br>
              <a:rPr lang="ru-RU" sz="1800" dirty="0"/>
            </a:br>
            <a:r>
              <a:rPr lang="ru-RU" sz="1800" dirty="0"/>
              <a:t>И Медведю говорила:</a:t>
            </a:r>
            <a:br>
              <a:rPr lang="ru-RU" sz="1800" dirty="0"/>
            </a:br>
            <a:r>
              <a:rPr lang="ru-RU" sz="1800" dirty="0"/>
              <a:t>«Стыдно старому реветь —</a:t>
            </a:r>
            <a:br>
              <a:rPr lang="ru-RU" sz="1800" dirty="0"/>
            </a:br>
            <a:r>
              <a:rPr lang="ru-RU" sz="1800" dirty="0"/>
              <a:t>Ты не заяц, а Медведь.</a:t>
            </a:r>
            <a:br>
              <a:rPr lang="ru-RU" sz="1800" dirty="0"/>
            </a:br>
            <a:r>
              <a:rPr lang="ru-RU" sz="1800" dirty="0"/>
              <a:t>Ты поди-ка, косолапый,</a:t>
            </a:r>
            <a:br>
              <a:rPr lang="ru-RU" sz="1800" dirty="0"/>
            </a:br>
            <a:r>
              <a:rPr lang="ru-RU" sz="1800" dirty="0"/>
              <a:t>Крокодила исцарапай,</a:t>
            </a:r>
            <a:br>
              <a:rPr lang="ru-RU" sz="1800" dirty="0"/>
            </a:br>
            <a:r>
              <a:rPr lang="ru-RU" sz="1800" dirty="0"/>
              <a:t>Разорви его на части,</a:t>
            </a:r>
            <a:br>
              <a:rPr lang="ru-RU" sz="1800" dirty="0"/>
            </a:br>
            <a:r>
              <a:rPr lang="ru-RU" sz="1800" dirty="0"/>
              <a:t>Вырви солнышко из пасти.</a:t>
            </a:r>
          </a:p>
        </p:txBody>
      </p:sp>
      <p:pic>
        <p:nvPicPr>
          <p:cNvPr id="11266" name="Picture 2" descr="C:\Users\Екатерина\Desktop\кр солнце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39" y="404664"/>
            <a:ext cx="6048672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Федорино</a:t>
            </a:r>
            <a:r>
              <a:rPr lang="ru-RU" dirty="0"/>
              <a:t> горе»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188640"/>
            <a:ext cx="1792168" cy="4983480"/>
          </a:xfrm>
        </p:spPr>
        <p:txBody>
          <a:bodyPr>
            <a:noAutofit/>
          </a:bodyPr>
          <a:lstStyle/>
          <a:p>
            <a:r>
              <a:rPr lang="ru-RU" sz="1800" dirty="0"/>
              <a:t>Скачет сито по полям,</a:t>
            </a:r>
            <a:br>
              <a:rPr lang="ru-RU" sz="1800" dirty="0"/>
            </a:br>
            <a:r>
              <a:rPr lang="ru-RU" sz="1800" dirty="0"/>
              <a:t>А корыто по лугам.</a:t>
            </a:r>
          </a:p>
          <a:p>
            <a:r>
              <a:rPr lang="ru-RU" sz="1800" dirty="0"/>
              <a:t>За лопатою метла</a:t>
            </a:r>
            <a:br>
              <a:rPr lang="ru-RU" sz="1800" dirty="0"/>
            </a:br>
            <a:r>
              <a:rPr lang="ru-RU" sz="1800" dirty="0"/>
              <a:t>Вдоль по улице пошла.</a:t>
            </a:r>
          </a:p>
          <a:p>
            <a:r>
              <a:rPr lang="ru-RU" sz="1800" dirty="0"/>
              <a:t>Топоры-то, топоры</a:t>
            </a:r>
            <a:br>
              <a:rPr lang="ru-RU" sz="1800" dirty="0"/>
            </a:br>
            <a:r>
              <a:rPr lang="ru-RU" sz="1800" dirty="0"/>
              <a:t>Так и сыплются с горы.</a:t>
            </a:r>
          </a:p>
          <a:p>
            <a:r>
              <a:rPr lang="ru-RU" sz="1800" dirty="0" err="1"/>
              <a:t>Испугалася</a:t>
            </a:r>
            <a:r>
              <a:rPr lang="ru-RU" sz="1800" dirty="0"/>
              <a:t> коза,</a:t>
            </a:r>
            <a:br>
              <a:rPr lang="ru-RU" sz="1800" dirty="0"/>
            </a:br>
            <a:r>
              <a:rPr lang="ru-RU" sz="1800" dirty="0"/>
              <a:t>Растопырила глаза:</a:t>
            </a:r>
          </a:p>
          <a:p>
            <a:r>
              <a:rPr lang="ru-RU" sz="1800" dirty="0"/>
              <a:t>«Что такое? Почему?</a:t>
            </a:r>
            <a:br>
              <a:rPr lang="ru-RU" sz="1800" dirty="0"/>
            </a:br>
            <a:r>
              <a:rPr lang="ru-RU" sz="1800" dirty="0"/>
              <a:t>Ничего я не пойму».</a:t>
            </a:r>
          </a:p>
        </p:txBody>
      </p:sp>
      <p:pic>
        <p:nvPicPr>
          <p:cNvPr id="26627" name="Picture 3" descr="C:\Users\Екатерина\Desktop\68180917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55724"/>
            <a:ext cx="6228185" cy="415212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688632" cy="72008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3"/>
                </a:solidFill>
              </a:rPr>
              <a:t>Корней Чуковский</a:t>
            </a:r>
          </a:p>
        </p:txBody>
      </p:sp>
      <p:pic>
        <p:nvPicPr>
          <p:cNvPr id="29698" name="Picture 2" descr="C:\Users\Екатерина\Desktop\95580a1272481f2474d6efaeab8c8d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7704856" cy="54726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«Телефон»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У меня зазвонил телефон.</a:t>
            </a:r>
            <a:br>
              <a:rPr lang="ru-RU" sz="1600" dirty="0"/>
            </a:br>
            <a:r>
              <a:rPr lang="ru-RU" sz="1600" dirty="0"/>
              <a:t>— Кто говорит?</a:t>
            </a:r>
            <a:br>
              <a:rPr lang="ru-RU" sz="1600" dirty="0"/>
            </a:br>
            <a:r>
              <a:rPr lang="ru-RU" sz="1600" dirty="0"/>
              <a:t>— Слон.</a:t>
            </a:r>
            <a:br>
              <a:rPr lang="ru-RU" sz="1600" dirty="0"/>
            </a:br>
            <a:r>
              <a:rPr lang="ru-RU" sz="1600" dirty="0"/>
              <a:t>— Откуда?</a:t>
            </a:r>
            <a:br>
              <a:rPr lang="ru-RU" sz="1600" dirty="0"/>
            </a:br>
            <a:r>
              <a:rPr lang="ru-RU" sz="1600" dirty="0"/>
              <a:t>— От верблюда.</a:t>
            </a:r>
            <a:br>
              <a:rPr lang="ru-RU" sz="1600" dirty="0"/>
            </a:br>
            <a:r>
              <a:rPr lang="ru-RU" sz="1600" dirty="0"/>
              <a:t>— Что вам надо?</a:t>
            </a:r>
            <a:br>
              <a:rPr lang="ru-RU" sz="1600" dirty="0"/>
            </a:br>
            <a:r>
              <a:rPr lang="ru-RU" sz="1600" dirty="0"/>
              <a:t>— Шоколада.</a:t>
            </a:r>
            <a:br>
              <a:rPr lang="ru-RU" sz="1600" dirty="0"/>
            </a:br>
            <a:r>
              <a:rPr lang="ru-RU" sz="1600" dirty="0"/>
              <a:t>— Для кого?</a:t>
            </a:r>
            <a:br>
              <a:rPr lang="ru-RU" sz="1600" dirty="0"/>
            </a:br>
            <a:r>
              <a:rPr lang="ru-RU" sz="1600" dirty="0"/>
              <a:t>— Для сына моего.</a:t>
            </a:r>
            <a:br>
              <a:rPr lang="ru-RU" sz="1600" dirty="0"/>
            </a:br>
            <a:r>
              <a:rPr lang="ru-RU" sz="1600" dirty="0"/>
              <a:t>— А много ли прислать?</a:t>
            </a:r>
            <a:br>
              <a:rPr lang="ru-RU" sz="1600" dirty="0"/>
            </a:br>
            <a:r>
              <a:rPr lang="ru-RU" sz="1600" dirty="0"/>
              <a:t>— Да пудов этак пять</a:t>
            </a:r>
            <a:br>
              <a:rPr lang="ru-RU" sz="1600" dirty="0"/>
            </a:br>
            <a:r>
              <a:rPr lang="ru-RU" sz="1600" dirty="0"/>
              <a:t>Или шесть:</a:t>
            </a:r>
            <a:br>
              <a:rPr lang="ru-RU" sz="1600" dirty="0"/>
            </a:br>
            <a:r>
              <a:rPr lang="ru-RU" sz="1600" dirty="0"/>
              <a:t>Больше ему не съесть,</a:t>
            </a:r>
            <a:br>
              <a:rPr lang="ru-RU" sz="1600" dirty="0"/>
            </a:br>
            <a:r>
              <a:rPr lang="ru-RU" sz="1600" dirty="0"/>
              <a:t>Он у меня еще маленький!</a:t>
            </a:r>
          </a:p>
        </p:txBody>
      </p:sp>
      <p:pic>
        <p:nvPicPr>
          <p:cNvPr id="6147" name="Picture 3" descr="C:\Users\Екатерина\Desktop\телефон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531440"/>
            <a:ext cx="5904655" cy="774583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«Айболит»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6804248" y="548680"/>
            <a:ext cx="1864176" cy="4680520"/>
          </a:xfrm>
        </p:spPr>
        <p:txBody>
          <a:bodyPr>
            <a:normAutofit/>
          </a:bodyPr>
          <a:lstStyle/>
          <a:p>
            <a:r>
              <a:rPr lang="ru-RU" sz="2000" dirty="0"/>
              <a:t>Вот и вылечил он их,</a:t>
            </a:r>
            <a:br>
              <a:rPr lang="ru-RU" sz="2000" dirty="0"/>
            </a:br>
            <a:r>
              <a:rPr lang="ru-RU" sz="2000" dirty="0" err="1"/>
              <a:t>Лимпопо</a:t>
            </a:r>
            <a:r>
              <a:rPr lang="ru-RU" sz="2000" dirty="0"/>
              <a:t> !</a:t>
            </a:r>
            <a:br>
              <a:rPr lang="ru-RU" sz="2000" dirty="0"/>
            </a:br>
            <a:r>
              <a:rPr lang="ru-RU" sz="2000" dirty="0"/>
              <a:t>Вот и вылечил больных.</a:t>
            </a:r>
            <a:br>
              <a:rPr lang="ru-RU" sz="2000" dirty="0"/>
            </a:br>
            <a:r>
              <a:rPr lang="ru-RU" sz="2000" dirty="0" err="1"/>
              <a:t>Лимпопо</a:t>
            </a:r>
            <a:r>
              <a:rPr lang="ru-RU" sz="2000" dirty="0"/>
              <a:t> !</a:t>
            </a:r>
            <a:br>
              <a:rPr lang="ru-RU" sz="2000" dirty="0"/>
            </a:br>
            <a:r>
              <a:rPr lang="ru-RU" sz="2000" dirty="0"/>
              <a:t>И пошли они смеяться,</a:t>
            </a:r>
            <a:br>
              <a:rPr lang="ru-RU" sz="2000" dirty="0"/>
            </a:br>
            <a:r>
              <a:rPr lang="ru-RU" sz="2000" dirty="0" err="1"/>
              <a:t>Лимпопо</a:t>
            </a:r>
            <a:r>
              <a:rPr lang="ru-RU" sz="2000" dirty="0"/>
              <a:t> !</a:t>
            </a:r>
            <a:br>
              <a:rPr lang="ru-RU" sz="2000" dirty="0"/>
            </a:br>
            <a:r>
              <a:rPr lang="ru-RU" sz="2000" dirty="0"/>
              <a:t>И плясать и баловаться,</a:t>
            </a:r>
            <a:br>
              <a:rPr lang="ru-RU" sz="2000" dirty="0"/>
            </a:br>
            <a:r>
              <a:rPr lang="ru-RU" sz="2000" dirty="0" err="1"/>
              <a:t>Лимпопо</a:t>
            </a:r>
            <a:r>
              <a:rPr lang="ru-RU" sz="2000" dirty="0"/>
              <a:t> !</a:t>
            </a:r>
            <a:endParaRPr lang="ru-RU" dirty="0"/>
          </a:p>
        </p:txBody>
      </p:sp>
      <p:pic>
        <p:nvPicPr>
          <p:cNvPr id="1026" name="Picture 2" descr="C:\Users\Екатерина\Desktop\айболит конец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9" y="1700808"/>
            <a:ext cx="6084428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Тараканище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60648"/>
            <a:ext cx="1872208" cy="6237312"/>
          </a:xfrm>
        </p:spPr>
        <p:txBody>
          <a:bodyPr>
            <a:noAutofit/>
          </a:bodyPr>
          <a:lstStyle/>
          <a:p>
            <a:r>
              <a:rPr lang="ru-RU" sz="1800" dirty="0"/>
              <a:t>Только вдруг из-за кусточка,</a:t>
            </a:r>
            <a:br>
              <a:rPr lang="ru-RU" sz="1800" dirty="0"/>
            </a:br>
            <a:r>
              <a:rPr lang="ru-RU" sz="1800" dirty="0"/>
              <a:t>Из-за синего лесочка,</a:t>
            </a:r>
            <a:br>
              <a:rPr lang="ru-RU" sz="1800" dirty="0"/>
            </a:br>
            <a:r>
              <a:rPr lang="ru-RU" sz="1800" dirty="0"/>
              <a:t>Из далеких из полей</a:t>
            </a:r>
            <a:br>
              <a:rPr lang="ru-RU" sz="1800" dirty="0"/>
            </a:br>
            <a:r>
              <a:rPr lang="ru-RU" sz="1800" dirty="0"/>
              <a:t>Прилетает Воробей.</a:t>
            </a:r>
            <a:br>
              <a:rPr lang="ru-RU" sz="1800" dirty="0"/>
            </a:br>
            <a:r>
              <a:rPr lang="ru-RU" sz="1800" dirty="0"/>
              <a:t>Прыг да прыг</a:t>
            </a:r>
            <a:br>
              <a:rPr lang="ru-RU" sz="1800" dirty="0"/>
            </a:br>
            <a:r>
              <a:rPr lang="ru-RU" sz="1800" dirty="0"/>
              <a:t>Да чик-чирик,</a:t>
            </a:r>
            <a:br>
              <a:rPr lang="ru-RU" sz="1800" dirty="0"/>
            </a:br>
            <a:r>
              <a:rPr lang="ru-RU" sz="1800" dirty="0" err="1"/>
              <a:t>Чики-рики-чик-чирик</a:t>
            </a:r>
            <a:r>
              <a:rPr lang="ru-RU" sz="1800" dirty="0"/>
              <a:t>!</a:t>
            </a:r>
          </a:p>
          <a:p>
            <a:r>
              <a:rPr lang="ru-RU" sz="1800" dirty="0"/>
              <a:t>Взял и клюнул Таракана,</a:t>
            </a:r>
            <a:br>
              <a:rPr lang="ru-RU" sz="1800" dirty="0"/>
            </a:br>
            <a:r>
              <a:rPr lang="ru-RU" sz="1800" dirty="0"/>
              <a:t>Вот и нету великана.</a:t>
            </a:r>
            <a:br>
              <a:rPr lang="ru-RU" sz="1800" dirty="0"/>
            </a:br>
            <a:r>
              <a:rPr lang="ru-RU" sz="1800" dirty="0"/>
              <a:t>Поделом великану </a:t>
            </a:r>
            <a:r>
              <a:rPr lang="ru-RU" sz="1800" dirty="0" err="1"/>
              <a:t>досталося</a:t>
            </a:r>
            <a:r>
              <a:rPr lang="ru-RU" sz="1800" dirty="0"/>
              <a:t>,</a:t>
            </a:r>
            <a:br>
              <a:rPr lang="ru-RU" sz="1800" dirty="0"/>
            </a:br>
            <a:r>
              <a:rPr lang="ru-RU" sz="1800" dirty="0"/>
              <a:t>И усов от него не </a:t>
            </a:r>
            <a:r>
              <a:rPr lang="ru-RU" sz="1800" dirty="0" err="1"/>
              <a:t>осталося</a:t>
            </a:r>
            <a:r>
              <a:rPr lang="ru-RU" sz="1800" dirty="0"/>
              <a:t>.</a:t>
            </a:r>
          </a:p>
        </p:txBody>
      </p:sp>
      <p:pic>
        <p:nvPicPr>
          <p:cNvPr id="24578" name="Picture 2" descr="C:\Users\Екатерина\Desktop\4855cab2a9d9adba2f4e7642d73728af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7465"/>
            <a:ext cx="6136312" cy="65818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188640"/>
            <a:ext cx="2448272" cy="1512168"/>
          </a:xfrm>
        </p:spPr>
        <p:txBody>
          <a:bodyPr/>
          <a:lstStyle/>
          <a:p>
            <a:pPr algn="ctr"/>
            <a:r>
              <a:rPr lang="ru-RU" dirty="0"/>
              <a:t>Корней Чуковский «Бармалей»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4437112"/>
            <a:ext cx="5148064" cy="2420888"/>
          </a:xfrm>
        </p:spPr>
        <p:txBody>
          <a:bodyPr>
            <a:normAutofit/>
          </a:bodyPr>
          <a:lstStyle/>
          <a:p>
            <a:r>
              <a:rPr lang="ru-RU" sz="1700" dirty="0"/>
              <a:t>Маленькие дети! Ни за что на свете</a:t>
            </a:r>
            <a:br>
              <a:rPr lang="ru-RU" sz="1700" dirty="0"/>
            </a:br>
            <a:r>
              <a:rPr lang="ru-RU" sz="1700" dirty="0"/>
              <a:t>Не ходите в Африку, В Африку гулять!</a:t>
            </a:r>
            <a:br>
              <a:rPr lang="ru-RU" sz="1700" dirty="0"/>
            </a:br>
            <a:r>
              <a:rPr lang="ru-RU" sz="1700" dirty="0"/>
              <a:t>В Африке акулы, В Африке гориллы,</a:t>
            </a:r>
            <a:br>
              <a:rPr lang="ru-RU" sz="1700" dirty="0"/>
            </a:br>
            <a:r>
              <a:rPr lang="ru-RU" sz="1700" dirty="0"/>
              <a:t>В Африке большие Злые крокодилы</a:t>
            </a:r>
            <a:br>
              <a:rPr lang="ru-RU" sz="1700" dirty="0"/>
            </a:br>
            <a:r>
              <a:rPr lang="ru-RU" sz="1700" dirty="0"/>
              <a:t>Будут вас кусать, Бить и обижать, —</a:t>
            </a:r>
            <a:br>
              <a:rPr lang="ru-RU" sz="1700" dirty="0"/>
            </a:br>
            <a:r>
              <a:rPr lang="ru-RU" sz="1700" dirty="0"/>
              <a:t>Не ходите, дети, В Африку гулять.</a:t>
            </a:r>
          </a:p>
          <a:p>
            <a:r>
              <a:rPr lang="ru-RU" sz="1700" dirty="0"/>
              <a:t>В Африке разбойник, В Африке злодей,</a:t>
            </a:r>
            <a:br>
              <a:rPr lang="ru-RU" sz="1700" dirty="0"/>
            </a:br>
            <a:r>
              <a:rPr lang="ru-RU" sz="1700" dirty="0"/>
              <a:t>В Африке ужасный </a:t>
            </a:r>
            <a:r>
              <a:rPr lang="ru-RU" sz="1700" dirty="0" err="1"/>
              <a:t>Бар-ма-лей</a:t>
            </a:r>
            <a:r>
              <a:rPr lang="ru-RU" sz="1700" dirty="0"/>
              <a:t>!</a:t>
            </a:r>
          </a:p>
        </p:txBody>
      </p:sp>
      <p:pic>
        <p:nvPicPr>
          <p:cNvPr id="6" name="Picture 2" descr="C:\Users\Екатерина\Desktop\бармалей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24" y="2708920"/>
            <a:ext cx="5114376" cy="4149080"/>
          </a:xfrm>
          <a:prstGeom prst="rect">
            <a:avLst/>
          </a:prstGeom>
          <a:noFill/>
        </p:spPr>
      </p:pic>
      <p:pic>
        <p:nvPicPr>
          <p:cNvPr id="8" name="Picture 2" descr="C:\Users\Екатерина\Desktop\бармалей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5037" t="7085" b="13166"/>
          <a:stretch>
            <a:fillRect/>
          </a:stretch>
        </p:blipFill>
        <p:spPr bwMode="auto">
          <a:xfrm>
            <a:off x="0" y="-1"/>
            <a:ext cx="4067944" cy="44371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«Телефон»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74320"/>
            <a:ext cx="2016224" cy="5890984"/>
          </a:xfrm>
        </p:spPr>
        <p:txBody>
          <a:bodyPr>
            <a:noAutofit/>
          </a:bodyPr>
          <a:lstStyle/>
          <a:p>
            <a:r>
              <a:rPr lang="ru-RU" sz="2000" dirty="0"/>
              <a:t>Но только я лёг —</a:t>
            </a:r>
            <a:br>
              <a:rPr lang="ru-RU" sz="2000" dirty="0"/>
            </a:br>
            <a:r>
              <a:rPr lang="ru-RU" sz="2000" dirty="0"/>
              <a:t>Звонок!</a:t>
            </a:r>
          </a:p>
          <a:p>
            <a:r>
              <a:rPr lang="ru-RU" sz="2000" dirty="0"/>
              <a:t>— Кто говорит?</a:t>
            </a:r>
            <a:br>
              <a:rPr lang="ru-RU" sz="2000" dirty="0"/>
            </a:br>
            <a:r>
              <a:rPr lang="ru-RU" sz="2000" dirty="0"/>
              <a:t>— Носорог.</a:t>
            </a:r>
            <a:br>
              <a:rPr lang="ru-RU" sz="2000" dirty="0"/>
            </a:br>
            <a:r>
              <a:rPr lang="ru-RU" sz="2000" dirty="0"/>
              <a:t>— Что такое?</a:t>
            </a:r>
            <a:br>
              <a:rPr lang="ru-RU" sz="2000" dirty="0"/>
            </a:br>
            <a:r>
              <a:rPr lang="ru-RU" sz="2000" dirty="0"/>
              <a:t>— Беда! Беда!</a:t>
            </a:r>
            <a:br>
              <a:rPr lang="ru-RU" sz="2000" dirty="0"/>
            </a:br>
            <a:r>
              <a:rPr lang="ru-RU" sz="2000" dirty="0"/>
              <a:t>Бегите скорее сюда!</a:t>
            </a:r>
            <a:br>
              <a:rPr lang="ru-RU" sz="2000" dirty="0"/>
            </a:br>
            <a:r>
              <a:rPr lang="ru-RU" sz="2000" dirty="0"/>
              <a:t>— В чем дело?</a:t>
            </a:r>
            <a:br>
              <a:rPr lang="ru-RU" sz="2000" dirty="0"/>
            </a:br>
            <a:r>
              <a:rPr lang="ru-RU" sz="2000" dirty="0"/>
              <a:t>— Спасите!</a:t>
            </a:r>
            <a:br>
              <a:rPr lang="ru-RU" sz="2000" dirty="0"/>
            </a:br>
            <a:r>
              <a:rPr lang="ru-RU" sz="2000" dirty="0"/>
              <a:t>— Кого?</a:t>
            </a:r>
            <a:br>
              <a:rPr lang="ru-RU" sz="2000" dirty="0"/>
            </a:br>
            <a:r>
              <a:rPr lang="ru-RU" sz="2000" dirty="0"/>
              <a:t>— Бегемота!</a:t>
            </a:r>
            <a:br>
              <a:rPr lang="ru-RU" sz="2000" dirty="0"/>
            </a:br>
            <a:r>
              <a:rPr lang="ru-RU" sz="2000" dirty="0"/>
              <a:t>Наш бегемот провалился в болото…</a:t>
            </a:r>
          </a:p>
        </p:txBody>
      </p:sp>
      <p:pic>
        <p:nvPicPr>
          <p:cNvPr id="7170" name="Picture 2" descr="C:\Users\Екатерина\Desktop\телефон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83" y="1412776"/>
            <a:ext cx="6109770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0"/>
            <a:ext cx="5616624" cy="457200"/>
          </a:xfrm>
        </p:spPr>
        <p:txBody>
          <a:bodyPr>
            <a:normAutofit/>
          </a:bodyPr>
          <a:lstStyle/>
          <a:p>
            <a:r>
              <a:rPr lang="ru-RU" sz="1900" dirty="0"/>
              <a:t>Корней Чуковский «Краденое солнце»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772816"/>
            <a:ext cx="4860032" cy="3312368"/>
          </a:xfrm>
        </p:spPr>
        <p:txBody>
          <a:bodyPr>
            <a:normAutofit/>
          </a:bodyPr>
          <a:lstStyle/>
          <a:p>
            <a:r>
              <a:rPr lang="ru-RU" dirty="0"/>
              <a:t>Плачет серый воробей:</a:t>
            </a:r>
            <a:br>
              <a:rPr lang="ru-RU" dirty="0"/>
            </a:br>
            <a:r>
              <a:rPr lang="ru-RU" dirty="0"/>
              <a:t>«Выйди, солнышко, скорей!</a:t>
            </a:r>
            <a:br>
              <a:rPr lang="ru-RU" dirty="0"/>
            </a:br>
            <a:r>
              <a:rPr lang="ru-RU" dirty="0"/>
              <a:t>Нам без солнышка обидно —</a:t>
            </a:r>
            <a:br>
              <a:rPr lang="ru-RU" dirty="0"/>
            </a:br>
            <a:r>
              <a:rPr lang="ru-RU" dirty="0"/>
              <a:t>В поле зёрнышка не видно!»</a:t>
            </a:r>
          </a:p>
          <a:p>
            <a:r>
              <a:rPr lang="ru-RU" sz="1400" dirty="0"/>
              <a:t>Солнце по небу гуляло И за тучу забежало.</a:t>
            </a:r>
            <a:br>
              <a:rPr lang="ru-RU" sz="1400" dirty="0"/>
            </a:br>
            <a:r>
              <a:rPr lang="ru-RU" sz="1400" dirty="0"/>
              <a:t>Глянул заинька в окно, Стало заиньке темно.</a:t>
            </a:r>
          </a:p>
          <a:p>
            <a:r>
              <a:rPr lang="ru-RU" sz="1400" dirty="0"/>
              <a:t>Плачут зайки На лужайке:</a:t>
            </a:r>
            <a:br>
              <a:rPr lang="ru-RU" sz="1400" dirty="0"/>
            </a:br>
            <a:r>
              <a:rPr lang="ru-RU" sz="1400" dirty="0"/>
              <a:t>Сбились, бедные, с пути, Им до дому не дойти.</a:t>
            </a:r>
          </a:p>
          <a:p>
            <a:r>
              <a:rPr lang="ru-RU" sz="1400" dirty="0"/>
              <a:t>Только раки пучеглазые По земле во мраке лазают,</a:t>
            </a:r>
            <a:br>
              <a:rPr lang="ru-RU" sz="1400" dirty="0"/>
            </a:br>
            <a:r>
              <a:rPr lang="ru-RU" sz="1400" dirty="0"/>
              <a:t>Да в овраге за горою Волки бешеные воют.</a:t>
            </a:r>
          </a:p>
        </p:txBody>
      </p:sp>
      <p:pic>
        <p:nvPicPr>
          <p:cNvPr id="12291" name="Picture 3" descr="C:\Users\Екатерина\Desktop\02labkcpg1288696205 — копи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11327"/>
            <a:ext cx="4211563" cy="6346673"/>
          </a:xfrm>
          <a:prstGeom prst="rect">
            <a:avLst/>
          </a:prstGeom>
          <a:noFill/>
        </p:spPr>
      </p:pic>
      <p:pic>
        <p:nvPicPr>
          <p:cNvPr id="8" name="Picture 2" descr="C:\Users\Екатерина\Desktop\02labkcpg1288696205 — копия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r="3404" b="3919"/>
          <a:stretch>
            <a:fillRect/>
          </a:stretch>
        </p:blipFill>
        <p:spPr bwMode="auto">
          <a:xfrm>
            <a:off x="0" y="0"/>
            <a:ext cx="3707904" cy="2708920"/>
          </a:xfrm>
          <a:prstGeom prst="rect">
            <a:avLst/>
          </a:prstGeom>
          <a:noFill/>
        </p:spPr>
      </p:pic>
      <p:pic>
        <p:nvPicPr>
          <p:cNvPr id="12292" name="Picture 4" descr="C:\Users\Екатерина\Desktop\02labkcpg1288696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48820"/>
            <a:ext cx="4427984" cy="24091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Корней Чуковский «</a:t>
            </a:r>
            <a:r>
              <a:rPr lang="ru-RU" dirty="0" err="1"/>
              <a:t>Мойдодыр</a:t>
            </a:r>
            <a:r>
              <a:rPr lang="ru-RU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188640"/>
            <a:ext cx="2016224" cy="6381328"/>
          </a:xfrm>
        </p:spPr>
        <p:txBody>
          <a:bodyPr>
            <a:normAutofit/>
          </a:bodyPr>
          <a:lstStyle/>
          <a:p>
            <a:r>
              <a:rPr lang="ru-RU" sz="1400" dirty="0"/>
              <a:t>Одеяло</a:t>
            </a:r>
            <a:br>
              <a:rPr lang="ru-RU" sz="1400" dirty="0"/>
            </a:br>
            <a:r>
              <a:rPr lang="ru-RU" sz="1400" dirty="0"/>
              <a:t>Убежало,</a:t>
            </a:r>
            <a:br>
              <a:rPr lang="ru-RU" sz="1400" dirty="0"/>
            </a:br>
            <a:r>
              <a:rPr lang="ru-RU" sz="1400" dirty="0"/>
              <a:t>Улетела простыня,</a:t>
            </a:r>
            <a:br>
              <a:rPr lang="ru-RU" sz="1400" dirty="0"/>
            </a:br>
            <a:r>
              <a:rPr lang="ru-RU" sz="1400" dirty="0"/>
              <a:t>И подушка,</a:t>
            </a:r>
            <a:br>
              <a:rPr lang="ru-RU" sz="1400" dirty="0"/>
            </a:br>
            <a:r>
              <a:rPr lang="ru-RU" sz="1400" dirty="0"/>
              <a:t>Как лягушка,</a:t>
            </a:r>
            <a:br>
              <a:rPr lang="ru-RU" sz="1400" dirty="0"/>
            </a:br>
            <a:r>
              <a:rPr lang="ru-RU" sz="1400" dirty="0"/>
              <a:t>Ускакала от меня.</a:t>
            </a:r>
          </a:p>
          <a:p>
            <a:r>
              <a:rPr lang="ru-RU" sz="1400" dirty="0"/>
              <a:t>Я за свечку,</a:t>
            </a:r>
            <a:br>
              <a:rPr lang="ru-RU" sz="1400" dirty="0"/>
            </a:br>
            <a:r>
              <a:rPr lang="ru-RU" sz="1400" dirty="0"/>
              <a:t>Свечка — в печку!</a:t>
            </a:r>
            <a:br>
              <a:rPr lang="ru-RU" sz="1400" dirty="0"/>
            </a:br>
            <a:r>
              <a:rPr lang="ru-RU" sz="1400" dirty="0"/>
              <a:t>Я за книжку,</a:t>
            </a:r>
            <a:br>
              <a:rPr lang="ru-RU" sz="1400" dirty="0"/>
            </a:br>
            <a:r>
              <a:rPr lang="ru-RU" sz="1400" dirty="0"/>
              <a:t>Та — бежать</a:t>
            </a:r>
            <a:br>
              <a:rPr lang="ru-RU" sz="1400" dirty="0"/>
            </a:br>
            <a:r>
              <a:rPr lang="ru-RU" sz="1400" dirty="0"/>
              <a:t>И вприпрыжку</a:t>
            </a:r>
            <a:br>
              <a:rPr lang="ru-RU" sz="1400" dirty="0"/>
            </a:br>
            <a:r>
              <a:rPr lang="ru-RU" sz="1400" dirty="0"/>
              <a:t>Под кровать!</a:t>
            </a:r>
          </a:p>
          <a:p>
            <a:r>
              <a:rPr lang="ru-RU" sz="1400" dirty="0"/>
              <a:t>Я хочу напиться чаю,</a:t>
            </a:r>
            <a:br>
              <a:rPr lang="ru-RU" sz="1400" dirty="0"/>
            </a:br>
            <a:r>
              <a:rPr lang="ru-RU" sz="1400" dirty="0"/>
              <a:t>К самовару подбегаю,</a:t>
            </a:r>
            <a:br>
              <a:rPr lang="ru-RU" sz="1400" dirty="0"/>
            </a:br>
            <a:r>
              <a:rPr lang="ru-RU" sz="1400" dirty="0"/>
              <a:t>Но пузатый от меня</a:t>
            </a:r>
            <a:br>
              <a:rPr lang="ru-RU" sz="1400" dirty="0"/>
            </a:br>
            <a:r>
              <a:rPr lang="ru-RU" sz="1400" dirty="0"/>
              <a:t>Убежал, как от огня.</a:t>
            </a:r>
          </a:p>
          <a:p>
            <a:r>
              <a:rPr lang="ru-RU" sz="1400" dirty="0"/>
              <a:t>Боже, боже,</a:t>
            </a:r>
            <a:br>
              <a:rPr lang="ru-RU" sz="1400" dirty="0"/>
            </a:br>
            <a:r>
              <a:rPr lang="ru-RU" sz="1400" dirty="0"/>
              <a:t>Что случилось?</a:t>
            </a:r>
            <a:br>
              <a:rPr lang="ru-RU" sz="1400" dirty="0"/>
            </a:br>
            <a:r>
              <a:rPr lang="ru-RU" sz="1400" dirty="0"/>
              <a:t>Отчего же</a:t>
            </a:r>
            <a:br>
              <a:rPr lang="ru-RU" sz="1400" dirty="0"/>
            </a:br>
            <a:r>
              <a:rPr lang="ru-RU" sz="1400" dirty="0"/>
              <a:t>Всё кругом</a:t>
            </a:r>
            <a:br>
              <a:rPr lang="ru-RU" sz="1400" dirty="0"/>
            </a:br>
            <a:r>
              <a:rPr lang="ru-RU" sz="1400" dirty="0"/>
              <a:t>Завертелось,</a:t>
            </a:r>
            <a:br>
              <a:rPr lang="ru-RU" sz="1400" dirty="0"/>
            </a:br>
            <a:r>
              <a:rPr lang="ru-RU" sz="1400" dirty="0"/>
              <a:t>Закружилось</a:t>
            </a:r>
            <a:br>
              <a:rPr lang="ru-RU" sz="1400" dirty="0"/>
            </a:br>
            <a:r>
              <a:rPr lang="ru-RU" sz="1400" dirty="0"/>
              <a:t>И помчалось колесом?</a:t>
            </a:r>
          </a:p>
        </p:txBody>
      </p:sp>
      <p:pic>
        <p:nvPicPr>
          <p:cNvPr id="13314" name="Picture 2" descr="C:\Users\Екатерина\Desktop\мойдодыр начало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4824536" cy="68822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172</TotalTime>
  <Words>1644</Words>
  <Application>Microsoft Office PowerPoint</Application>
  <PresentationFormat>Экран (4:3)</PresentationFormat>
  <Paragraphs>101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Century Schoolbook</vt:lpstr>
      <vt:lpstr>Wingdings</vt:lpstr>
      <vt:lpstr>Wingdings 2</vt:lpstr>
      <vt:lpstr>Эркер</vt:lpstr>
      <vt:lpstr>Объект упаковщика для оболочки</vt:lpstr>
      <vt:lpstr>Мини-викторина по сказкам  Корнея Ивановича Чуковского </vt:lpstr>
      <vt:lpstr>Корней Чуковский  «Краденое солнце»</vt:lpstr>
      <vt:lpstr>Корней Чуковский «Телефон»</vt:lpstr>
      <vt:lpstr>Корней Чуковский «Айболит»</vt:lpstr>
      <vt:lpstr>Корней Чуковский «Тараканище»</vt:lpstr>
      <vt:lpstr>Корней Чуковский «Бармалей»</vt:lpstr>
      <vt:lpstr>Корней Чуковский «Телефон»</vt:lpstr>
      <vt:lpstr>Корней Чуковский «Краденое солнце»</vt:lpstr>
      <vt:lpstr>Корней Чуковский «Мойдодыр»</vt:lpstr>
      <vt:lpstr>Корней Чуковский «Айболит»</vt:lpstr>
      <vt:lpstr>Корней Чуковский «Бармалей»</vt:lpstr>
      <vt:lpstr>Корней Чуковский «Краденое солнце»</vt:lpstr>
      <vt:lpstr>Корней Чуковский «Мойдодыр»</vt:lpstr>
      <vt:lpstr>Корней Чуковский «Муха-Цокотуха»</vt:lpstr>
      <vt:lpstr>Корней Чуковский «Путаница»</vt:lpstr>
      <vt:lpstr>Корней Чуковский «Телефон»</vt:lpstr>
      <vt:lpstr>Корней Чуковский «Тараканище»</vt:lpstr>
      <vt:lpstr>Корней Чуковский «Мойдодыр»</vt:lpstr>
      <vt:lpstr>Корней Чуковский «Федорино горе»</vt:lpstr>
      <vt:lpstr>Корней Чуковский «Путаница»</vt:lpstr>
      <vt:lpstr>Корней Чуковский «Муха-Цокотуха»</vt:lpstr>
      <vt:lpstr>Корней Чуковский «Тараканище»</vt:lpstr>
      <vt:lpstr>Корней Чуковский «Путаница»</vt:lpstr>
      <vt:lpstr>Корней Чуковский «Муха-Цокотуха»</vt:lpstr>
      <vt:lpstr>Корней Чуковский «Федорино горе»</vt:lpstr>
      <vt:lpstr>Корней Чуковский «Тараканище»</vt:lpstr>
      <vt:lpstr>Корней Чуковский «Краденое солнце»</vt:lpstr>
      <vt:lpstr>Корней Чуковский «Федорино горе»</vt:lpstr>
      <vt:lpstr>Корней Чуковский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Корней Иванович Чуковский</dc:title>
  <dc:creator>Екатерина</dc:creator>
  <cp:lastModifiedBy>Екатерина Сергеевна</cp:lastModifiedBy>
  <cp:revision>20</cp:revision>
  <dcterms:created xsi:type="dcterms:W3CDTF">2021-02-02T16:47:17Z</dcterms:created>
  <dcterms:modified xsi:type="dcterms:W3CDTF">2022-04-12T06:06:12Z</dcterms:modified>
</cp:coreProperties>
</file>