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70" r:id="rId3"/>
    <p:sldId id="284" r:id="rId4"/>
    <p:sldId id="273" r:id="rId5"/>
    <p:sldId id="274" r:id="rId6"/>
    <p:sldId id="276" r:id="rId7"/>
    <p:sldId id="277" r:id="rId8"/>
    <p:sldId id="278" r:id="rId9"/>
    <p:sldId id="280" r:id="rId10"/>
    <p:sldId id="281" r:id="rId11"/>
    <p:sldId id="282" r:id="rId12"/>
    <p:sldId id="283" r:id="rId13"/>
    <p:sldId id="285" r:id="rId14"/>
    <p:sldId id="286" r:id="rId15"/>
    <p:sldId id="290" r:id="rId16"/>
    <p:sldId id="288" r:id="rId17"/>
    <p:sldId id="289" r:id="rId18"/>
    <p:sldId id="287" r:id="rId19"/>
    <p:sldId id="291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88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078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528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40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884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57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142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243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30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35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999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922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0D02-5BAA-464D-80A3-CBCE4ECC3256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7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ttps://img4.goodfon.ru/original/1920x1170/a/60/romashka-kosmeia-lepestki-lug-kolla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0" y="274638"/>
            <a:ext cx="9144000" cy="1429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Загадки о цветах</a:t>
            </a:r>
            <a:endParaRPr kumimoji="0" lang="ru-RU" sz="54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46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69" name="Picture 1" descr="C:\Users\Viktor\Desktop\1600x1200_622604_[www.ArtFile.ru]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стеблях острая угроза,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Хоть красотка эта …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5" name="Picture 1" descr="C:\Users\Viktor\Desktop\Tulips_Many_521386_1280x75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Замечательный цветок,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Словно яркий огонек.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Пышный, важный, словно пан,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Нежный бархатный...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1" name="Picture 1" descr="C:\Users\Viktor\Desktop\depositphotos_100807106-stock-photo-blooming-flower-gerbera-jamesonii-i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Как ромашка, но большая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 садовая, цветная,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Стебель толстый, прочный в меру,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А зовут цветок …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C:\Users\Viktor\Desktop\s12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Мы несли грибы в корзине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 еще цветочек синий.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Этот синенький цветок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Назывался...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C:\Users\Viktor\Desktop\cvety-irisy-52595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43219" y="0"/>
            <a:ext cx="928721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Я - травянистое растение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 цветком сиреневого цвета.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Но переставьте ударение,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 превращаюсь я в конфету.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 descr="C:\Users\Viktor\Desktop\P611040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Пышный куст в саду расцвел,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Привлекая ос и пчел.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Весь в больших цветах махровых -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Белых, розовых, бордовых!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C:\Users\Viktor\Desktop\475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8070"/>
            <a:ext cx="8229600" cy="7695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Шест поднялся, а на нем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Яркий флаг горит огнем.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На шесте - флаги,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Под шестом - шпаги.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C:\Users\Viktor\Desktop\a82b6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61134"/>
            <a:ext cx="8229600" cy="5565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Красивые цветочки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Расцвели в саду,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Запестрели красками,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А осень на носу.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C:\Users\Viktor\Desktop\287918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9608"/>
            <a:ext cx="8229600" cy="2280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Эти дивные цветы,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Не бутоны, а духи,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Их прекрасный аромат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миг наполнит дом и сад. 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8" name="Picture 2" descr="C:\Users\Viktor\Desktop\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87766"/>
            <a:ext cx="8229600" cy="52987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Вот полянка, вся в цветочках,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словно в светло-синих точках. Соберу здесь для </a:t>
            </a:r>
            <a:r>
              <a:rPr lang="ru-RU" dirty="0" err="1" smtClean="0">
                <a:solidFill>
                  <a:srgbClr val="FF0000"/>
                </a:solidFill>
              </a:rPr>
              <a:t>Анютки</a:t>
            </a:r>
            <a:r>
              <a:rPr lang="ru-RU" dirty="0" smtClean="0">
                <a:solidFill>
                  <a:srgbClr val="FF0000"/>
                </a:solidFill>
              </a:rPr>
              <a:t> Голубые…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48234"/>
            <a:ext cx="8229600" cy="969403"/>
          </a:xfrm>
        </p:spPr>
        <p:txBody>
          <a:bodyPr>
            <a:normAutofit fontScale="90000"/>
          </a:bodyPr>
          <a:lstStyle/>
          <a:p>
            <a:r>
              <a:rPr lang="ru-RU" cap="all" dirty="0" smtClean="0"/>
              <a:t>КАК ЗАНИМАТЬСЯ С РЕБЕНКОМ С ИСПОЛЬЗОВАНИЕМ ЗАГАДОК?</a:t>
            </a:r>
            <a:br>
              <a:rPr lang="ru-RU" cap="all" dirty="0" smtClean="0"/>
            </a:b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1299882"/>
            <a:ext cx="8982636" cy="4624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>
                <a:solidFill>
                  <a:srgbClr val="00B0F0"/>
                </a:solidFill>
              </a:rPr>
              <a:t>1. Каждую загадку интересно и очень полезно обсудить с ребенком.</a:t>
            </a:r>
          </a:p>
          <a:p>
            <a:pPr algn="just"/>
            <a:r>
              <a:rPr lang="ru-RU" dirty="0" smtClean="0">
                <a:solidFill>
                  <a:srgbClr val="00B0F0"/>
                </a:solidFill>
              </a:rPr>
              <a:t>Но обсудить ее интересно в диалоге можно только в том случае, если ребенок уже имеет представление из жизни по теме загадки. Следовательно, ребенок имеет представления о цветах (видел, знает), запомнил их названия.</a:t>
            </a: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2. Обсуждая загадку, выделите вместе с ребенком  главные признаки, по которым можно узнать отгадку.</a:t>
            </a:r>
          </a:p>
          <a:p>
            <a:pPr algn="just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3.Не спешите дать ребенку единственный правильный ответ на загадку. Часто загадки подразумевают несколько вариантов правильных ответов. Если ребенок  не отгадал, спросите: «Почему ты решил, что это…?» </a:t>
            </a:r>
          </a:p>
          <a:p>
            <a:pPr algn="just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4. Основная задача знакомства детей с загадками – научить ребенка мыслить, сравнивать, обобщать, понятно излагать свое мнение, находить оригинальные выходы из нестандартных ситуаций, а не заучить как можно больше загадок и отгадок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5. Можно придумывать и свои загадки для близких и друзей – это замечательное занятие, и дети очень любят такое совместное творчество. Записывайте сочиненные Вами с детьми загадки.</a:t>
            </a:r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0046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3" name="Picture 3" descr="C:\Users\Viktor\Desktop\hrizantemy_cvety_belye_zheltye_krupnyy_plan_27934_2560x144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3176"/>
            <a:ext cx="8229600" cy="41446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Если первый снег завьется, выдержат цветы напор.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 поднимут снова к солнцу,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свой осенний свежий взор.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C:\Users\Viktor\Desktop\1-1P6041604203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61786" y="337352"/>
            <a:ext cx="4825013" cy="61699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C00000"/>
                </a:solidFill>
              </a:rPr>
              <a:t>Сколько есть цветов прекрасных,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Синих, желтых, белых, красных,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Сотни видов и расцветок,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Круглый год и в поле летом.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Всем нам дарят красоту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Веру в сказку и мечту.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Их названья нужно знать,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Чтоб легко их отличать.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Про цветы сейчас загадки,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Отгадаем без оглядки.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9698" name="AutoShape 2" descr="https://www.freeppt7.com/uploads/180604/1-1P604160420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www.freeppt7.com/uploads/180604/1-1P604160420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www.freeppt7.com/uploads/180604/1-1P604160420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2" descr="http://zabavnik.club/wp-content/uploads/dandelions_14_3122254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233082" y="-143435"/>
            <a:ext cx="9484659" cy="715383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28800" y="179294"/>
            <a:ext cx="5683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Я белею в поле чистом.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Был я желтым – стал пушистым.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А дунул ветерок –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Остался стебелек. 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4" descr="https://i1.wallbox.ru/wallpapers/main2/201646/cvety-romaski-mn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70518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Стоят в поле сестрички: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Желтый глазок, белые реснички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1" descr="C:\Users\Viktor\Desktop\pexels-photo-4169436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77881" y="363984"/>
            <a:ext cx="70577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Голова на ножке,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В ней черные горошки,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Все знакомы с нами: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Мы яркие как пламя.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  <p:pic>
        <p:nvPicPr>
          <p:cNvPr id="28673" name="Picture 1" descr="C:\Users\Viktor\Desktop\11887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Белые горошки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На зелёной ножке.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Viktor\Desktop\kolokolchiki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Синенький звонок висит,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Никогда он не звенит.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Viktor\Desktop\шаблоны\hello_html_m4cd3b0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</p:spPr>
      </p:pic>
      <p:pic>
        <p:nvPicPr>
          <p:cNvPr id="33796" name="Picture 4" descr="C:\Users\Viktor\Desktop\3-48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0800" y="0"/>
            <a:ext cx="9398000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74" y="274638"/>
            <a:ext cx="835832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Все знакомы с нами: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Яркие, как пламя,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Мы однофамильцы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 мелкими гвоздями.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Полюбуйтесь дикими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Алыми ...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137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КАК ЗАНИМАТЬСЯ С РЕБЕНКОМ С ИСПОЛЬЗОВАНИЕМ ЗАГАДОК? </vt:lpstr>
      <vt:lpstr>Слайд 3</vt:lpstr>
      <vt:lpstr>Слайд 4</vt:lpstr>
      <vt:lpstr>Слайд 5</vt:lpstr>
      <vt:lpstr>Слайд 6</vt:lpstr>
      <vt:lpstr>Белые горошки На зелёной ножке.</vt:lpstr>
      <vt:lpstr>Синенький звонок висит, Никогда он не звенит.</vt:lpstr>
      <vt:lpstr>      Все знакомы с нами: Яркие, как пламя, Мы однофамильцы С мелкими гвоздями. Полюбуйтесь дикими Алыми ...</vt:lpstr>
      <vt:lpstr>В стеблях острая угроза, Хоть красотка эта … </vt:lpstr>
      <vt:lpstr>  Замечательный цветок, Словно яркий огонек. Пышный, важный, словно пан, Нежный бархатный... </vt:lpstr>
      <vt:lpstr>  Как ромашка, но большая И садовая, цветная, Стебель толстый, прочный в меру, А зовут цветок …</vt:lpstr>
      <vt:lpstr>  Мы несли грибы в корзине И еще цветочек синий. Этот синенький цветок Назывался... </vt:lpstr>
      <vt:lpstr>  Я - травянистое растение С цветком сиреневого цвета. Но переставьте ударение, И превращаюсь я в конфету. </vt:lpstr>
      <vt:lpstr>  Пышный куст в саду расцвел, Привлекая ос и пчел. Весь в больших цветах махровых - Белых, розовых, бордовых! </vt:lpstr>
      <vt:lpstr>   Шест поднялся, а на нем Яркий флаг горит огнем. На шесте - флаги, Под шестом - шпаги. </vt:lpstr>
      <vt:lpstr>  Красивые цветочки Расцвели в саду, Запестрели красками, А осень на носу. </vt:lpstr>
      <vt:lpstr>  Эти дивные цветы, Не бутоны, а духи, Их прекрасный аромат В миг наполнит дом и сад. </vt:lpstr>
      <vt:lpstr>Вот полянка, вся в цветочках,  словно в светло-синих точках. Соберу здесь для Анютки Голубые…</vt:lpstr>
      <vt:lpstr>  Если первый снег завьется, выдержат цветы напор.  И поднимут снова к солнцу,  свой осенний свежий взор.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«4-й лишний»</dc:title>
  <dc:creator>дом</dc:creator>
  <cp:lastModifiedBy>Viktor</cp:lastModifiedBy>
  <cp:revision>90</cp:revision>
  <dcterms:created xsi:type="dcterms:W3CDTF">2016-01-04T12:23:53Z</dcterms:created>
  <dcterms:modified xsi:type="dcterms:W3CDTF">2020-12-08T06:45:17Z</dcterms:modified>
</cp:coreProperties>
</file>