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8" r:id="rId2"/>
    <p:sldId id="300" r:id="rId3"/>
    <p:sldId id="261" r:id="rId4"/>
    <p:sldId id="260" r:id="rId5"/>
    <p:sldId id="264" r:id="rId6"/>
    <p:sldId id="262" r:id="rId7"/>
    <p:sldId id="265" r:id="rId8"/>
    <p:sldId id="263" r:id="rId9"/>
    <p:sldId id="267" r:id="rId10"/>
    <p:sldId id="266" r:id="rId11"/>
    <p:sldId id="268" r:id="rId12"/>
    <p:sldId id="269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302" r:id="rId22"/>
    <p:sldId id="303" r:id="rId23"/>
    <p:sldId id="281" r:id="rId24"/>
    <p:sldId id="282" r:id="rId25"/>
    <p:sldId id="283" r:id="rId26"/>
    <p:sldId id="284" r:id="rId27"/>
    <p:sldId id="285" r:id="rId28"/>
    <p:sldId id="296" r:id="rId29"/>
    <p:sldId id="301" r:id="rId30"/>
    <p:sldId id="286" r:id="rId31"/>
    <p:sldId id="304" r:id="rId32"/>
    <p:sldId id="305" r:id="rId33"/>
    <p:sldId id="287" r:id="rId34"/>
    <p:sldId id="291" r:id="rId35"/>
    <p:sldId id="293" r:id="rId36"/>
    <p:sldId id="271" r:id="rId37"/>
    <p:sldId id="29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6DFB2-A364-481E-85DD-CED1C761C4C9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9CC10-2A19-4A1F-9634-CB64666E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462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CC10-2A19-4A1F-9634-CB64666E067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33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8575-DF83-4A83-86CF-D32CFF6F8927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0CA3C1-4DB3-4C73-9EDD-06F21AFA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8575-DF83-4A83-86CF-D32CFF6F8927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A3C1-4DB3-4C73-9EDD-06F21AFA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8575-DF83-4A83-86CF-D32CFF6F8927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A3C1-4DB3-4C73-9EDD-06F21AFA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8575-DF83-4A83-86CF-D32CFF6F8927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0CA3C1-4DB3-4C73-9EDD-06F21AFA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8575-DF83-4A83-86CF-D32CFF6F8927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A3C1-4DB3-4C73-9EDD-06F21AFAF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8575-DF83-4A83-86CF-D32CFF6F8927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A3C1-4DB3-4C73-9EDD-06F21AFA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8575-DF83-4A83-86CF-D32CFF6F8927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10CA3C1-4DB3-4C73-9EDD-06F21AFAF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8575-DF83-4A83-86CF-D32CFF6F8927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A3C1-4DB3-4C73-9EDD-06F21AFA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8575-DF83-4A83-86CF-D32CFF6F8927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A3C1-4DB3-4C73-9EDD-06F21AFA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8575-DF83-4A83-86CF-D32CFF6F8927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A3C1-4DB3-4C73-9EDD-06F21AFA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8575-DF83-4A83-86CF-D32CFF6F8927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A3C1-4DB3-4C73-9EDD-06F21AFAF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B78575-DF83-4A83-86CF-D32CFF6F8927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0CA3C1-4DB3-4C73-9EDD-06F21AFAF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18" Type="http://schemas.openxmlformats.org/officeDocument/2006/relationships/slide" Target="slide33.xml"/><Relationship Id="rId3" Type="http://schemas.openxmlformats.org/officeDocument/2006/relationships/slide" Target="slide3.xml"/><Relationship Id="rId21" Type="http://schemas.openxmlformats.org/officeDocument/2006/relationships/slide" Target="slide36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17" Type="http://schemas.openxmlformats.org/officeDocument/2006/relationships/slide" Target="slide31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9.xml"/><Relationship Id="rId20" Type="http://schemas.openxmlformats.org/officeDocument/2006/relationships/slide" Target="slide35.xml"/><Relationship Id="rId1" Type="http://schemas.openxmlformats.org/officeDocument/2006/relationships/audio" Target="../media/media2.mp3"/><Relationship Id="rId6" Type="http://schemas.openxmlformats.org/officeDocument/2006/relationships/slide" Target="slide9.xml"/><Relationship Id="rId11" Type="http://schemas.openxmlformats.org/officeDocument/2006/relationships/slide" Target="slide19.xml"/><Relationship Id="rId24" Type="http://schemas.openxmlformats.org/officeDocument/2006/relationships/image" Target="../media/image5.png"/><Relationship Id="rId5" Type="http://schemas.openxmlformats.org/officeDocument/2006/relationships/slide" Target="slide7.xml"/><Relationship Id="rId15" Type="http://schemas.openxmlformats.org/officeDocument/2006/relationships/slide" Target="slide27.xml"/><Relationship Id="rId23" Type="http://schemas.microsoft.com/office/2007/relationships/media" Target="../media/media2.mp3"/><Relationship Id="rId10" Type="http://schemas.openxmlformats.org/officeDocument/2006/relationships/slide" Target="slide17.xml"/><Relationship Id="rId19" Type="http://schemas.openxmlformats.org/officeDocument/2006/relationships/slide" Target="slide34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vstuplenie-5579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95800" y="3665538"/>
            <a:ext cx="304800" cy="304800"/>
          </a:xfrm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5" y="16356"/>
            <a:ext cx="91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4072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Viktor\Desktop\depositphotos_100807106-stock-photo-blooming-flower-gerbera-jamesonii-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1484784"/>
            <a:ext cx="5333216" cy="2376264"/>
          </a:xfrm>
        </p:spPr>
        <p:txBody>
          <a:bodyPr/>
          <a:lstStyle/>
          <a:p>
            <a:r>
              <a:rPr lang="ru-RU" sz="4800" dirty="0"/>
              <a:t/>
            </a:r>
            <a:br>
              <a:rPr lang="ru-RU" sz="4800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6632"/>
            <a:ext cx="2520280" cy="1015007"/>
          </a:xfrm>
        </p:spPr>
        <p:txBody>
          <a:bodyPr/>
          <a:lstStyle/>
          <a:p>
            <a:pPr marL="18288" indent="0">
              <a:buNone/>
            </a:pPr>
            <a:r>
              <a:rPr lang="ru-RU" sz="4000" dirty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r>
              <a:rPr lang="ru-RU" sz="4000" dirty="0"/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44334"/>
            <a:ext cx="598423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endParaRPr lang="ru-RU" dirty="0" smtClean="0">
              <a:hlinkClick r:id="rId4" action="ppaction://hlinksldjump"/>
            </a:endParaRPr>
          </a:p>
          <a:p>
            <a:pPr marL="18288" indent="0">
              <a:buNone/>
            </a:pPr>
            <a:endParaRPr lang="ru-RU" dirty="0">
              <a:hlinkClick r:id="rId4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4" action="ppaction://hlinksldjump"/>
            </a:endParaRPr>
          </a:p>
          <a:p>
            <a:pPr marL="18288" indent="0">
              <a:buNone/>
            </a:pPr>
            <a:endParaRPr lang="ru-RU" dirty="0">
              <a:hlinkClick r:id="rId4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4" action="ppaction://hlinksldjump"/>
            </a:endParaRPr>
          </a:p>
          <a:p>
            <a:pPr marL="18288" indent="0">
              <a:buNone/>
            </a:pPr>
            <a:endParaRPr lang="ru-RU" dirty="0">
              <a:hlinkClick r:id="rId4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4" action="ppaction://hlinksldjump"/>
            </a:endParaRPr>
          </a:p>
          <a:p>
            <a:pPr marL="18288" indent="0">
              <a:buNone/>
            </a:pPr>
            <a:endParaRPr lang="ru-RU" dirty="0">
              <a:hlinkClick r:id="rId4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4" action="ppaction://hlinksldjump"/>
            </a:endParaRPr>
          </a:p>
          <a:p>
            <a:pPr marL="18288" indent="0">
              <a:buNone/>
            </a:pPr>
            <a:endParaRPr lang="ru-RU" dirty="0">
              <a:hlinkClick r:id="rId4" action="ppaction://hlinksldjump"/>
            </a:endParaRPr>
          </a:p>
          <a:p>
            <a:pPr marL="18288" indent="0">
              <a:buNone/>
            </a:pPr>
            <a:r>
              <a:rPr lang="ru-RU" sz="2400" dirty="0" smtClean="0">
                <a:hlinkClick r:id="rId4" action="ppaction://hlinksldjump"/>
              </a:rPr>
              <a:t>Вернуться </a:t>
            </a:r>
            <a:r>
              <a:rPr lang="ru-RU" sz="2400" dirty="0">
                <a:hlinkClick r:id="rId4" action="ppaction://hlinksldjump"/>
              </a:rPr>
              <a:t>к списку вопросов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96814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132856"/>
            <a:ext cx="7349440" cy="41764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Пышный куст в саду расцвел,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Привлекая ос и пчел.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Весь в больших цветах махровых -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Белых, розовых, бордовых!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67744" y="685801"/>
            <a:ext cx="5040560" cy="1519063"/>
          </a:xfrm>
        </p:spPr>
        <p:txBody>
          <a:bodyPr/>
          <a:lstStyle/>
          <a:p>
            <a:pPr marL="18288" indent="0" algn="ctr">
              <a:buNone/>
            </a:pPr>
            <a:r>
              <a:rPr lang="ru-RU" sz="4000" u="sng" dirty="0"/>
              <a:t>Вопрос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33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Viktor\Desktop\P6110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2088232" cy="1231031"/>
          </a:xfrm>
        </p:spPr>
        <p:txBody>
          <a:bodyPr/>
          <a:lstStyle/>
          <a:p>
            <a:pPr marL="18288" indent="0">
              <a:buNone/>
            </a:pPr>
            <a:r>
              <a:rPr lang="ru-RU" sz="4000" dirty="0">
                <a:hlinkClick r:id="rId3" action="ppaction://hlinksldjump"/>
              </a:rPr>
              <a:t>ответ</a:t>
            </a:r>
            <a:r>
              <a:rPr lang="ru-RU" sz="4000" dirty="0"/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44334"/>
            <a:ext cx="591222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endParaRPr lang="ru-RU" dirty="0" smtClean="0">
              <a:hlinkClick r:id="rId4" action="ppaction://hlinksldjump"/>
            </a:endParaRPr>
          </a:p>
          <a:p>
            <a:pPr marL="18288" indent="0">
              <a:buNone/>
            </a:pPr>
            <a:endParaRPr lang="ru-RU" dirty="0">
              <a:hlinkClick r:id="rId4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4" action="ppaction://hlinksldjump"/>
            </a:endParaRPr>
          </a:p>
          <a:p>
            <a:pPr marL="18288" indent="0">
              <a:buNone/>
            </a:pPr>
            <a:endParaRPr lang="ru-RU" dirty="0">
              <a:hlinkClick r:id="rId4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4" action="ppaction://hlinksldjump"/>
            </a:endParaRPr>
          </a:p>
          <a:p>
            <a:pPr marL="18288" indent="0">
              <a:buNone/>
            </a:pPr>
            <a:endParaRPr lang="ru-RU" dirty="0">
              <a:hlinkClick r:id="rId4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4" action="ppaction://hlinksldjump"/>
            </a:endParaRPr>
          </a:p>
          <a:p>
            <a:pPr marL="18288" indent="0">
              <a:buNone/>
            </a:pPr>
            <a:endParaRPr lang="ru-RU" dirty="0">
              <a:hlinkClick r:id="rId4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4" action="ppaction://hlinksldjump"/>
            </a:endParaRPr>
          </a:p>
          <a:p>
            <a:pPr marL="18288" indent="0">
              <a:buNone/>
            </a:pPr>
            <a:endParaRPr lang="ru-RU" dirty="0">
              <a:hlinkClick r:id="rId4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4" action="ppaction://hlinksldjump"/>
            </a:endParaRPr>
          </a:p>
          <a:p>
            <a:pPr marL="18288" indent="0">
              <a:buNone/>
            </a:pPr>
            <a:r>
              <a:rPr lang="ru-RU" sz="2400" dirty="0" smtClean="0">
                <a:hlinkClick r:id="rId4" action="ppaction://hlinksldjump"/>
              </a:rPr>
              <a:t>Вернуться </a:t>
            </a:r>
            <a:r>
              <a:rPr lang="ru-RU" sz="2400" dirty="0">
                <a:hlinkClick r:id="rId4" action="ppaction://hlinksldjump"/>
              </a:rPr>
              <a:t>к списку вопросов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910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07704" y="685801"/>
            <a:ext cx="6321896" cy="1087015"/>
          </a:xfrm>
        </p:spPr>
        <p:txBody>
          <a:bodyPr/>
          <a:lstStyle/>
          <a:p>
            <a:pPr marL="18288" indent="0" algn="ctr">
              <a:buNone/>
            </a:pPr>
            <a:r>
              <a:rPr lang="ru-RU" sz="4000" u="sng" dirty="0"/>
              <a:t>Вопрос</a:t>
            </a:r>
            <a:endParaRPr lang="ru-RU" sz="40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72816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Цветок — женское </a:t>
            </a:r>
            <a:r>
              <a:rPr lang="ru-RU" sz="4000" dirty="0" smtClean="0"/>
              <a:t>имя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3854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16633"/>
            <a:ext cx="4896544" cy="864095"/>
          </a:xfrm>
        </p:spPr>
        <p:txBody>
          <a:bodyPr>
            <a:normAutofit fontScale="85000" lnSpcReduction="20000"/>
          </a:bodyPr>
          <a:lstStyle/>
          <a:p>
            <a:pPr marL="18288" indent="0" algn="ctr">
              <a:buNone/>
            </a:pPr>
            <a:r>
              <a:rPr lang="ru-RU" sz="4000" dirty="0">
                <a:hlinkClick r:id="rId2" action="ppaction://hlinksldjump"/>
              </a:rPr>
              <a:t>ответ</a:t>
            </a:r>
            <a:r>
              <a:rPr lang="ru-RU" sz="4000" dirty="0"/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244334"/>
            <a:ext cx="58402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r>
              <a:rPr lang="ru-RU" dirty="0" smtClean="0">
                <a:solidFill>
                  <a:srgbClr val="FF0000"/>
                </a:solidFill>
                <a:hlinkClick r:id="rId3" action="ppaction://hlinksldjump"/>
              </a:rPr>
              <a:t>Вернуться к списку вопросов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2sotki.ru/wp-content/uploads/5/d/b/5db0f5b03135acd37bf20f821ec005c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64704"/>
            <a:ext cx="310312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ro-dachnikov.com/uploads/posts/2021-11/1637803229_7-pro-dachnikov-com-p-liliya-belosnezhnaya-foto-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9" y="3645024"/>
            <a:ext cx="3312368" cy="30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kartinki.pibig.info/uploads/posts/2023-04/thumbs/1680844243_kartinki-pibig-info-p-kartinki-tsvetok-margaritka-arti-8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88640"/>
            <a:ext cx="3419872" cy="334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081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51720" y="685801"/>
            <a:ext cx="5400600" cy="1087015"/>
          </a:xfrm>
        </p:spPr>
        <p:txBody>
          <a:bodyPr/>
          <a:lstStyle/>
          <a:p>
            <a:pPr marL="18288" indent="0" algn="ctr">
              <a:buNone/>
            </a:pPr>
            <a:r>
              <a:rPr lang="ru-RU" sz="4000" u="sng" dirty="0"/>
              <a:t>Вопрос</a:t>
            </a:r>
            <a:endParaRPr lang="ru-RU" sz="4000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844824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Цветок — девичьи глаза.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17735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79712" y="685801"/>
            <a:ext cx="5544616" cy="1087015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ru-RU" sz="4000" dirty="0">
                <a:hlinkClick r:id="rId2" action="ppaction://hlinksldjump"/>
              </a:rPr>
              <a:t>ответ</a:t>
            </a:r>
            <a:r>
              <a:rPr lang="ru-RU" sz="4000" dirty="0"/>
              <a:t>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244334"/>
            <a:ext cx="58402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r>
              <a:rPr lang="ru-RU" dirty="0" smtClean="0">
                <a:solidFill>
                  <a:srgbClr val="FF0000"/>
                </a:solidFill>
                <a:hlinkClick r:id="rId3" action="ppaction://hlinksldjump"/>
              </a:rPr>
              <a:t>Вернуться </a:t>
            </a:r>
            <a:r>
              <a:rPr lang="ru-RU" dirty="0">
                <a:solidFill>
                  <a:srgbClr val="FF0000"/>
                </a:solidFill>
                <a:hlinkClick r:id="rId3" action="ppaction://hlinksldjump"/>
              </a:rPr>
              <a:t>к списку вопросов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s://kartinkin.net/pics/uploads/posts/2022-08/1661520912_19-kartinkin-net-p-oboi-anyutini-glazki-krasivo-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2673" y="1340768"/>
            <a:ext cx="701865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58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35696" y="685801"/>
            <a:ext cx="6393904" cy="1087015"/>
          </a:xfrm>
        </p:spPr>
        <p:txBody>
          <a:bodyPr/>
          <a:lstStyle/>
          <a:p>
            <a:pPr marL="18288" indent="0" algn="ctr">
              <a:buNone/>
            </a:pPr>
            <a:r>
              <a:rPr lang="ru-RU" sz="4000" u="sng" dirty="0"/>
              <a:t>Вопрос</a:t>
            </a:r>
            <a:endParaRPr lang="ru-RU" sz="4000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5" y="1916832"/>
            <a:ext cx="5616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Цветок — ласковое мужское имя.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41811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79712" y="685801"/>
            <a:ext cx="5616624" cy="1087015"/>
          </a:xfrm>
        </p:spPr>
        <p:txBody>
          <a:bodyPr>
            <a:normAutofit lnSpcReduction="10000"/>
          </a:bodyPr>
          <a:lstStyle/>
          <a:p>
            <a:pPr marL="18288" indent="0" algn="ctr">
              <a:buNone/>
            </a:pPr>
            <a:r>
              <a:rPr lang="ru-RU" sz="4000" dirty="0">
                <a:hlinkClick r:id="rId2" action="ppaction://hlinksldjump"/>
              </a:rPr>
              <a:t>ответ</a:t>
            </a:r>
            <a:r>
              <a:rPr lang="ru-RU" sz="4000" dirty="0"/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244334"/>
            <a:ext cx="58402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r>
              <a:rPr lang="ru-RU" dirty="0" smtClean="0">
                <a:hlinkClick r:id="rId3" action="ppaction://hlinksldjump"/>
              </a:rPr>
              <a:t>Вернуться </a:t>
            </a:r>
            <a:r>
              <a:rPr lang="ru-RU" dirty="0">
                <a:hlinkClick r:id="rId3" action="ppaction://hlinksldjump"/>
              </a:rPr>
              <a:t>к списку вопросов</a:t>
            </a:r>
            <a:endParaRPr lang="ru-RU" dirty="0"/>
          </a:p>
        </p:txBody>
      </p:sp>
      <p:pic>
        <p:nvPicPr>
          <p:cNvPr id="5" name="Рисунок 4" descr="http://borovik24.ru/images/catalog/big/3_s12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340768"/>
            <a:ext cx="72728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1537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67744" y="685801"/>
            <a:ext cx="5256584" cy="1159023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4000" u="sng" dirty="0"/>
              <a:t>Вопрос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844824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Цветок — маленький звонок. 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4261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19923465"/>
              </p:ext>
            </p:extLst>
          </p:nvPr>
        </p:nvGraphicFramePr>
        <p:xfrm>
          <a:off x="395536" y="404663"/>
          <a:ext cx="8352927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080120"/>
                <a:gridCol w="1224136"/>
                <a:gridCol w="1276108"/>
                <a:gridCol w="1234781"/>
                <a:gridCol w="1089510"/>
              </a:tblGrid>
              <a:tr h="153017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Загадки</a:t>
                      </a:r>
                    </a:p>
                    <a:p>
                      <a:pPr algn="ctr"/>
                      <a:r>
                        <a:rPr lang="ru-RU" sz="2400" b="1" dirty="0" smtClean="0"/>
                        <a:t> о цветах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3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4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5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6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7" action="ppaction://hlinksldjump"/>
                        </a:rPr>
                        <a:t>50</a:t>
                      </a:r>
                      <a:endParaRPr lang="ru-RU" sz="3600" b="1" dirty="0"/>
                    </a:p>
                  </a:txBody>
                  <a:tcPr/>
                </a:tc>
              </a:tr>
              <a:tr h="153017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Названия цветов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8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9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0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1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2" action="ppaction://hlinksldjump"/>
                        </a:rPr>
                        <a:t>50</a:t>
                      </a:r>
                      <a:endParaRPr lang="ru-RU" sz="3600" b="1" dirty="0"/>
                    </a:p>
                  </a:txBody>
                  <a:tcPr/>
                </a:tc>
              </a:tr>
              <a:tr h="153017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</a:t>
                      </a:r>
                      <a:r>
                        <a:rPr lang="ru-RU" sz="2400" b="1" baseline="0" dirty="0" smtClean="0"/>
                        <a:t> гостях у сказки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3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4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5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6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7" action="ppaction://hlinksldjump"/>
                        </a:rPr>
                        <a:t>50</a:t>
                      </a:r>
                      <a:endParaRPr lang="ru-RU" sz="3600" b="1" dirty="0"/>
                    </a:p>
                  </a:txBody>
                  <a:tcPr/>
                </a:tc>
              </a:tr>
              <a:tr h="153017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Цветы и звуки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8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9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0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1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>
            <a:hlinkClick r:id="" action="ppaction://noaction"/>
          </p:cNvPr>
          <p:cNvSpPr/>
          <p:nvPr/>
        </p:nvSpPr>
        <p:spPr>
          <a:xfrm>
            <a:off x="7884368" y="5301208"/>
            <a:ext cx="57606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si_categorie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23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-678873" y="2060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963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79712" y="685801"/>
            <a:ext cx="6249888" cy="942999"/>
          </a:xfrm>
        </p:spPr>
        <p:txBody>
          <a:bodyPr>
            <a:normAutofit fontScale="85000" lnSpcReduction="20000"/>
          </a:bodyPr>
          <a:lstStyle/>
          <a:p>
            <a:pPr marL="18288" indent="0" algn="ctr">
              <a:buNone/>
            </a:pPr>
            <a:r>
              <a:rPr lang="ru-RU" sz="4000" dirty="0">
                <a:hlinkClick r:id="rId2" action="ppaction://hlinksldjump"/>
              </a:rPr>
              <a:t>ответ</a:t>
            </a:r>
            <a:r>
              <a:rPr lang="ru-RU" sz="4000" dirty="0"/>
              <a:t>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44334"/>
            <a:ext cx="59122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r>
              <a:rPr lang="ru-RU" dirty="0" smtClean="0">
                <a:hlinkClick r:id="rId3" action="ppaction://hlinksldjump"/>
              </a:rPr>
              <a:t>Вернуться </a:t>
            </a:r>
            <a:r>
              <a:rPr lang="ru-RU" dirty="0">
                <a:hlinkClick r:id="rId3" action="ppaction://hlinksldjump"/>
              </a:rPr>
              <a:t>к списку вопросов</a:t>
            </a:r>
            <a:endParaRPr lang="ru-RU" dirty="0"/>
          </a:p>
        </p:txBody>
      </p:sp>
      <p:pic>
        <p:nvPicPr>
          <p:cNvPr id="6" name="Рисунок 5" descr="https://www.kartinki24.ru/uploads/gallery/main/587/kartinki24_ru_flowers_bells_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24744"/>
            <a:ext cx="74888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490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67744" y="685801"/>
            <a:ext cx="5256584" cy="1159023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4000" u="sng" dirty="0"/>
              <a:t>Вопрос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700808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Цветок с хорошей памятью.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15910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79712" y="685801"/>
            <a:ext cx="6249888" cy="942999"/>
          </a:xfrm>
        </p:spPr>
        <p:txBody>
          <a:bodyPr>
            <a:normAutofit fontScale="85000" lnSpcReduction="20000"/>
          </a:bodyPr>
          <a:lstStyle/>
          <a:p>
            <a:pPr marL="18288" indent="0" algn="ctr">
              <a:buNone/>
            </a:pPr>
            <a:r>
              <a:rPr lang="ru-RU" sz="4000" dirty="0">
                <a:hlinkClick r:id="rId2" action="ppaction://hlinksldjump"/>
              </a:rPr>
              <a:t>ответ</a:t>
            </a:r>
            <a:r>
              <a:rPr lang="ru-RU" sz="4000" dirty="0"/>
              <a:t>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44334"/>
            <a:ext cx="59122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r>
              <a:rPr lang="ru-RU" dirty="0" smtClean="0">
                <a:hlinkClick r:id="rId3" action="ppaction://hlinksldjump"/>
              </a:rPr>
              <a:t>Вернуться </a:t>
            </a:r>
            <a:r>
              <a:rPr lang="ru-RU" dirty="0">
                <a:hlinkClick r:id="rId3" action="ppaction://hlinksldjump"/>
              </a:rPr>
              <a:t>к списку вопросов</a:t>
            </a:r>
            <a:endParaRPr lang="ru-RU" dirty="0"/>
          </a:p>
        </p:txBody>
      </p:sp>
      <p:pic>
        <p:nvPicPr>
          <p:cNvPr id="5" name="Рисунок 4" descr="https://pro-dachnikov.com/uploads/posts/2021-11/1637383548_44-pro-dachnikov-com-p-nezabudki-v-ogorode-foto-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83" y="1348624"/>
            <a:ext cx="7403033" cy="416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2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63688" y="685801"/>
            <a:ext cx="5688632" cy="1159023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4000" u="sng" dirty="0"/>
              <a:t>Вопрос</a:t>
            </a:r>
            <a:endParaRPr lang="ru-RU" sz="4000" dirty="0"/>
          </a:p>
          <a:p>
            <a:pPr algn="ctr"/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В какой сказке девочка с голубыми волосами, умываясь утром, пудрила щечки и носик цветочной пыльцой, а после пыталась научить грамоте непослушного деревянного </a:t>
            </a:r>
            <a:r>
              <a:rPr lang="ru-RU" sz="4000" dirty="0" smtClean="0"/>
              <a:t>мальчишку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1941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23728" y="685801"/>
            <a:ext cx="6105872" cy="942999"/>
          </a:xfrm>
        </p:spPr>
        <p:txBody>
          <a:bodyPr>
            <a:normAutofit fontScale="85000" lnSpcReduction="20000"/>
          </a:bodyPr>
          <a:lstStyle/>
          <a:p>
            <a:pPr marL="18288" indent="0" algn="ctr">
              <a:buNone/>
            </a:pPr>
            <a:r>
              <a:rPr lang="ru-RU" sz="4000" dirty="0">
                <a:hlinkClick r:id="rId2" action="ppaction://hlinksldjump"/>
              </a:rPr>
              <a:t>ответ</a:t>
            </a:r>
            <a:r>
              <a:rPr lang="ru-RU" sz="4000" dirty="0"/>
              <a:t>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05064"/>
            <a:ext cx="58402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r>
              <a:rPr lang="ru-RU" dirty="0" smtClean="0">
                <a:hlinkClick r:id="rId3" action="ppaction://hlinksldjump"/>
              </a:rPr>
              <a:t>Вернуться </a:t>
            </a:r>
            <a:r>
              <a:rPr lang="ru-RU" dirty="0">
                <a:hlinkClick r:id="rId3" action="ppaction://hlinksldjump"/>
              </a:rPr>
              <a:t>к списку вопросов</a:t>
            </a:r>
            <a:endParaRPr lang="ru-RU" dirty="0"/>
          </a:p>
        </p:txBody>
      </p:sp>
      <p:pic>
        <p:nvPicPr>
          <p:cNvPr id="6" name="Рисунок 5" descr="https://heaclub.ru/tim/63ea6cec4d6d5142762cc6a4e979b786/vzroslie-prikolnie-skazki-na-novii-lad-pro-buratino-i-malvinu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9518" y="1243054"/>
            <a:ext cx="5824964" cy="437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731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63688" y="654443"/>
            <a:ext cx="5544616" cy="1087015"/>
          </a:xfrm>
        </p:spPr>
        <p:txBody>
          <a:bodyPr/>
          <a:lstStyle/>
          <a:p>
            <a:pPr marL="18288" indent="0" algn="ctr">
              <a:buNone/>
            </a:pPr>
            <a:r>
              <a:rPr lang="ru-RU" sz="4000" u="sng" dirty="0" smtClean="0"/>
              <a:t>Вопрос </a:t>
            </a:r>
            <a:endParaRPr lang="ru-RU" sz="4000" u="sng" dirty="0"/>
          </a:p>
          <a:p>
            <a:pPr marL="18288" indent="0" algn="ctr">
              <a:buNone/>
            </a:pPr>
            <a:endParaRPr lang="ru-RU" sz="40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772816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какой сказке лепестки удивительного цветка помогли девочке получить горы игрушек, много-много сладостей, побывать на Северном полюсе…, и, наконец, понять, что счастливым человек можно стать лишь тогда, когда помогаешь другим, заботишься о ком-то</a:t>
            </a:r>
            <a:r>
              <a:rPr lang="ru-RU" dirty="0" smtClean="0"/>
              <a:t>?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84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07704" y="685801"/>
            <a:ext cx="5616624" cy="870991"/>
          </a:xfrm>
        </p:spPr>
        <p:txBody>
          <a:bodyPr>
            <a:normAutofit fontScale="77500" lnSpcReduction="20000"/>
          </a:bodyPr>
          <a:lstStyle/>
          <a:p>
            <a:pPr marL="18288" indent="0" algn="ctr">
              <a:buNone/>
            </a:pPr>
            <a:r>
              <a:rPr lang="ru-RU" sz="4000" dirty="0">
                <a:hlinkClick r:id="rId2" action="ppaction://hlinksldjump"/>
              </a:rPr>
              <a:t>ответ</a:t>
            </a:r>
            <a:r>
              <a:rPr lang="ru-RU" sz="4000" dirty="0"/>
              <a:t>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244334"/>
            <a:ext cx="55521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r>
              <a:rPr lang="ru-RU" dirty="0" smtClean="0">
                <a:hlinkClick r:id="rId3" action="ppaction://hlinksldjump"/>
              </a:rPr>
              <a:t>Вернуться </a:t>
            </a:r>
            <a:r>
              <a:rPr lang="ru-RU" dirty="0">
                <a:hlinkClick r:id="rId3" action="ppaction://hlinksldjump"/>
              </a:rPr>
              <a:t>к списку вопросов</a:t>
            </a:r>
            <a:endParaRPr lang="ru-RU" dirty="0"/>
          </a:p>
        </p:txBody>
      </p:sp>
      <p:pic>
        <p:nvPicPr>
          <p:cNvPr id="5" name="Рисунок 4" descr="https://flomaster.club/uploads/posts/2022-12/1672347038_flomaster-club-p-tsvetik-semitsvetik-illyustratsii-oboi-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96752"/>
            <a:ext cx="727280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23728" y="685801"/>
            <a:ext cx="6105872" cy="1087015"/>
          </a:xfrm>
        </p:spPr>
        <p:txBody>
          <a:bodyPr/>
          <a:lstStyle/>
          <a:p>
            <a:pPr marL="18288" indent="0">
              <a:buNone/>
            </a:pPr>
            <a:r>
              <a:rPr lang="ru-RU" sz="4000" dirty="0" smtClean="0"/>
              <a:t>Вопрос</a:t>
            </a:r>
            <a:endParaRPr lang="ru-RU" sz="40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556792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/>
              <a:t>Как называется сказка, в которой очень самоуверенная королева зимой, под Новый год придумала «новый закон природы»?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1767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63688" y="685801"/>
            <a:ext cx="5832648" cy="798983"/>
          </a:xfrm>
        </p:spPr>
        <p:txBody>
          <a:bodyPr>
            <a:normAutofit fontScale="70000" lnSpcReduction="20000"/>
          </a:bodyPr>
          <a:lstStyle/>
          <a:p>
            <a:pPr marL="18288" indent="0" algn="ctr">
              <a:buNone/>
            </a:pPr>
            <a:r>
              <a:rPr lang="ru-RU" sz="4000" dirty="0">
                <a:hlinkClick r:id="rId2" action="ppaction://hlinksldjump"/>
              </a:rPr>
              <a:t>ответ</a:t>
            </a:r>
            <a:r>
              <a:rPr lang="ru-RU" sz="4000" dirty="0"/>
              <a:t>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784"/>
            <a:ext cx="784887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>
              <a:defRPr/>
            </a:pPr>
            <a:endParaRPr lang="ru-RU" dirty="0"/>
          </a:p>
          <a:p>
            <a:pPr marL="18288" indent="0" algn="ctr">
              <a:buNone/>
            </a:pPr>
            <a:endParaRPr lang="ru-RU" sz="4000" dirty="0">
              <a:hlinkClick r:id="rId3" action="ppaction://hlinksldjump"/>
            </a:endParaRPr>
          </a:p>
          <a:p>
            <a:pPr marL="18288" indent="0" algn="ctr">
              <a:buNone/>
            </a:pPr>
            <a:endParaRPr lang="ru-RU" sz="4000" u="sng" dirty="0">
              <a:hlinkClick r:id="rId3" action="ppaction://hlinksldjump"/>
            </a:endParaRPr>
          </a:p>
          <a:p>
            <a:pPr marL="18288" indent="0">
              <a:buNone/>
            </a:pPr>
            <a:endParaRPr lang="ru-RU" sz="4000" u="sng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r>
              <a:rPr lang="ru-RU" dirty="0" smtClean="0">
                <a:hlinkClick r:id="rId3" action="ppaction://hlinksldjump"/>
              </a:rPr>
              <a:t>Вернуться </a:t>
            </a:r>
            <a:r>
              <a:rPr lang="ru-RU" dirty="0">
                <a:hlinkClick r:id="rId3" action="ppaction://hlinksldjump"/>
              </a:rPr>
              <a:t>к списку вопросов</a:t>
            </a:r>
            <a:endParaRPr lang="ru-RU" dirty="0"/>
          </a:p>
        </p:txBody>
      </p:sp>
      <p:pic>
        <p:nvPicPr>
          <p:cNvPr id="5" name="Рисунок 4" descr="https://ic.pics.livejournal.com/masterok/50816465/8592759/8592759_orig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24744"/>
            <a:ext cx="72728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408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685801"/>
            <a:ext cx="7258000" cy="365759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4000" u="sng" dirty="0" smtClean="0"/>
              <a:t>Вопрос</a:t>
            </a:r>
            <a:endParaRPr lang="ru-RU" sz="4000" u="sng" dirty="0"/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r>
              <a:rPr lang="ru-RU" dirty="0" smtClean="0"/>
              <a:t>Для какой героини </a:t>
            </a:r>
            <a:r>
              <a:rPr lang="ru-RU" dirty="0" smtClean="0"/>
              <a:t>Г-Х Андерсена </a:t>
            </a:r>
            <a:r>
              <a:rPr lang="ru-RU" dirty="0" smtClean="0"/>
              <a:t>цветок был местом жительства?</a:t>
            </a:r>
            <a:endParaRPr lang="ru-RU" dirty="0"/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8415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8148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u="sng" dirty="0"/>
              <a:t>Вопрос </a:t>
            </a:r>
            <a:endParaRPr lang="ru-RU" u="sng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564905"/>
            <a:ext cx="7762056" cy="1800199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Стоят в поле сестрички: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Желтый глазок, белые реснички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62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35696" y="685801"/>
            <a:ext cx="6393904" cy="870991"/>
          </a:xfrm>
        </p:spPr>
        <p:txBody>
          <a:bodyPr>
            <a:normAutofit fontScale="77500" lnSpcReduction="20000"/>
          </a:bodyPr>
          <a:lstStyle/>
          <a:p>
            <a:pPr marL="18288" indent="0" algn="ctr">
              <a:buNone/>
            </a:pPr>
            <a:r>
              <a:rPr lang="ru-RU" sz="4000" dirty="0">
                <a:hlinkClick r:id="rId2" action="ppaction://hlinksldjump"/>
              </a:rPr>
              <a:t>ответ</a:t>
            </a:r>
            <a:r>
              <a:rPr lang="ru-RU" sz="4000" dirty="0"/>
              <a:t>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44334"/>
            <a:ext cx="59122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r>
              <a:rPr lang="ru-RU" dirty="0" smtClean="0">
                <a:hlinkClick r:id="rId3" action="ppaction://hlinksldjump"/>
              </a:rPr>
              <a:t>Вернуться </a:t>
            </a:r>
            <a:r>
              <a:rPr lang="ru-RU" dirty="0">
                <a:hlinkClick r:id="rId3" action="ppaction://hlinksldjump"/>
              </a:rPr>
              <a:t>к списку вопросов</a:t>
            </a:r>
            <a:endParaRPr lang="ru-RU" dirty="0"/>
          </a:p>
        </p:txBody>
      </p:sp>
      <p:pic>
        <p:nvPicPr>
          <p:cNvPr id="5" name="Рисунок 4" descr="http://kartinkived.ru/wp-content/uploads/2021/10/skazka-dyujmovochk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268760"/>
            <a:ext cx="734481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3729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685801"/>
            <a:ext cx="7258000" cy="365759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4000" u="sng" dirty="0" smtClean="0"/>
              <a:t>Вопрос</a:t>
            </a:r>
            <a:endParaRPr lang="ru-RU" sz="4000" u="sng" dirty="0"/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132857"/>
            <a:ext cx="71287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В каком произведении герои летели на воздушном шаре в Цветочный город?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11133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35696" y="685801"/>
            <a:ext cx="6393904" cy="870991"/>
          </a:xfrm>
        </p:spPr>
        <p:txBody>
          <a:bodyPr>
            <a:normAutofit fontScale="77500" lnSpcReduction="20000"/>
          </a:bodyPr>
          <a:lstStyle/>
          <a:p>
            <a:pPr marL="18288" indent="0" algn="ctr">
              <a:buNone/>
            </a:pPr>
            <a:r>
              <a:rPr lang="ru-RU" sz="4000" dirty="0">
                <a:hlinkClick r:id="rId2" action="ppaction://hlinksldjump"/>
              </a:rPr>
              <a:t>ответ</a:t>
            </a:r>
            <a:r>
              <a:rPr lang="ru-RU" sz="4000" dirty="0"/>
              <a:t>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44334"/>
            <a:ext cx="59122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r>
              <a:rPr lang="ru-RU" dirty="0" smtClean="0">
                <a:hlinkClick r:id="rId3" action="ppaction://hlinksldjump"/>
              </a:rPr>
              <a:t>Вернуться </a:t>
            </a:r>
            <a:r>
              <a:rPr lang="ru-RU" dirty="0">
                <a:hlinkClick r:id="rId3" action="ppaction://hlinksldjump"/>
              </a:rPr>
              <a:t>к списку вопросов</a:t>
            </a:r>
            <a:endParaRPr lang="ru-RU" dirty="0"/>
          </a:p>
        </p:txBody>
      </p:sp>
      <p:pic>
        <p:nvPicPr>
          <p:cNvPr id="5" name="Рисунок 4" descr="https://cdn.culture.ru/images/091ea143-0644-5ff2-855a-17e70c2d06a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24744"/>
            <a:ext cx="727280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965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51720" y="685801"/>
            <a:ext cx="5760640" cy="1303039"/>
          </a:xfrm>
        </p:spPr>
        <p:txBody>
          <a:bodyPr/>
          <a:lstStyle/>
          <a:p>
            <a:pPr marL="18288" indent="0" algn="ctr">
              <a:buNone/>
            </a:pPr>
            <a:r>
              <a:rPr lang="ru-RU" sz="4000" u="sng" dirty="0"/>
              <a:t>Вопрос</a:t>
            </a:r>
            <a:endParaRPr lang="ru-RU" sz="40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772817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Назовите цветы, названия которых начинаются на </a:t>
            </a:r>
            <a:r>
              <a:rPr lang="ru-RU" sz="4000" dirty="0" err="1" smtClean="0"/>
              <a:t>звук-а</a:t>
            </a:r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021288"/>
            <a:ext cx="3127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" indent="0">
              <a:buNone/>
            </a:pPr>
            <a:r>
              <a:rPr lang="ru-RU" dirty="0" smtClean="0">
                <a:hlinkClick r:id="rId2" action="ppaction://hlinksldjump"/>
              </a:rPr>
              <a:t>Вернуться к списку вопросов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37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5736" y="685801"/>
            <a:ext cx="5400600" cy="1231031"/>
          </a:xfrm>
        </p:spPr>
        <p:txBody>
          <a:bodyPr/>
          <a:lstStyle/>
          <a:p>
            <a:pPr marL="18288" indent="0" algn="ctr">
              <a:buNone/>
            </a:pPr>
            <a:r>
              <a:rPr lang="ru-RU" sz="4000" u="sng" dirty="0"/>
              <a:t>Вопрос</a:t>
            </a:r>
            <a:endParaRPr lang="ru-RU" sz="40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772816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Назовите цветы, названия которых начинаются на </a:t>
            </a:r>
            <a:r>
              <a:rPr lang="ru-RU" sz="4000" dirty="0" smtClean="0"/>
              <a:t>звук-м-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165304"/>
            <a:ext cx="3127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" indent="0">
              <a:buNone/>
            </a:pPr>
            <a:r>
              <a:rPr lang="ru-RU" dirty="0" smtClean="0">
                <a:hlinkClick r:id="rId2" action="ppaction://hlinksldjump"/>
              </a:rPr>
              <a:t>Вернуться к списку вопросов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533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637472" cy="3370312"/>
          </a:xfrm>
        </p:spPr>
        <p:txBody>
          <a:bodyPr>
            <a:normAutofit/>
          </a:bodyPr>
          <a:lstStyle/>
          <a:p>
            <a:r>
              <a:rPr lang="ru-RU" sz="2800" dirty="0"/>
              <a:t> </a:t>
            </a:r>
            <a:r>
              <a:rPr lang="ru-RU" sz="4000" dirty="0" smtClean="0"/>
              <a:t>Назовите цветы, </a:t>
            </a:r>
            <a:r>
              <a:rPr lang="ru-RU" sz="4000" dirty="0" smtClean="0"/>
              <a:t> в названии </a:t>
            </a:r>
            <a:r>
              <a:rPr lang="ru-RU" sz="4000" dirty="0" smtClean="0"/>
              <a:t>которых </a:t>
            </a:r>
            <a:r>
              <a:rPr lang="ru-RU" sz="4000" dirty="0" smtClean="0"/>
              <a:t>3 слога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836712"/>
            <a:ext cx="5184576" cy="942999"/>
          </a:xfrm>
        </p:spPr>
        <p:txBody>
          <a:bodyPr/>
          <a:lstStyle/>
          <a:p>
            <a:pPr marL="18288" indent="0" algn="ctr">
              <a:buNone/>
            </a:pPr>
            <a:r>
              <a:rPr lang="ru-RU" sz="4000" u="sng" dirty="0"/>
              <a:t>Вопрос</a:t>
            </a:r>
            <a:endParaRPr lang="ru-RU" sz="40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165304"/>
            <a:ext cx="3127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" indent="0">
              <a:buNone/>
            </a:pPr>
            <a:r>
              <a:rPr lang="ru-RU" dirty="0" smtClean="0">
                <a:hlinkClick r:id="rId2" action="ppaction://hlinksldjump"/>
              </a:rPr>
              <a:t>Вернуться к списку вопросов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749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63688" y="685801"/>
            <a:ext cx="6465912" cy="798983"/>
          </a:xfrm>
        </p:spPr>
        <p:txBody>
          <a:bodyPr/>
          <a:lstStyle/>
          <a:p>
            <a:pPr marL="18288" indent="0" algn="ctr">
              <a:buNone/>
            </a:pPr>
            <a:r>
              <a:rPr lang="ru-RU" sz="4000" u="sng" dirty="0"/>
              <a:t>Вопрос</a:t>
            </a:r>
            <a:endParaRPr lang="ru-RU" sz="4000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204865"/>
            <a:ext cx="58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Назовите цветы</a:t>
            </a:r>
            <a:r>
              <a:rPr lang="ru-RU" sz="4000" dirty="0" smtClean="0"/>
              <a:t>, в  названии </a:t>
            </a:r>
            <a:r>
              <a:rPr lang="ru-RU" sz="4000" dirty="0" smtClean="0"/>
              <a:t>которых </a:t>
            </a:r>
            <a:r>
              <a:rPr lang="ru-RU" sz="4000" dirty="0" smtClean="0"/>
              <a:t>4 звука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165304"/>
            <a:ext cx="3127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" indent="0">
              <a:buNone/>
            </a:pPr>
            <a:r>
              <a:rPr lang="ru-RU" dirty="0" smtClean="0">
                <a:hlinkClick r:id="rId2" action="ppaction://hlinksldjump"/>
              </a:rPr>
              <a:t>Вернуться к списку вопросов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02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2996952"/>
            <a:ext cx="7205424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                     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8013"/>
            <a:ext cx="204003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791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1.wallbox.ru/wallpapers/main2/201646/cvety-romaski-mn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65464" cy="1152128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Ответ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16832"/>
            <a:ext cx="7690048" cy="4752528"/>
          </a:xfrm>
        </p:spPr>
        <p:txBody>
          <a:bodyPr>
            <a:normAutofit fontScale="92500" lnSpcReduction="10000"/>
          </a:bodyPr>
          <a:lstStyle/>
          <a:p>
            <a:pPr marL="18288" indent="0" algn="ctr">
              <a:buNone/>
            </a:pPr>
            <a:endParaRPr lang="ru-RU" sz="4000" dirty="0"/>
          </a:p>
          <a:p>
            <a:pPr marL="18288" indent="0" algn="ctr">
              <a:buNone/>
            </a:pPr>
            <a:endParaRPr lang="ru-RU" sz="4000" dirty="0" smtClean="0"/>
          </a:p>
          <a:p>
            <a:pPr marL="18288" indent="0" algn="ctr">
              <a:buNone/>
            </a:pPr>
            <a:endParaRPr lang="ru-RU" sz="4000" dirty="0"/>
          </a:p>
          <a:p>
            <a:pPr marL="18288" indent="0" algn="ctr">
              <a:buNone/>
            </a:pPr>
            <a:endParaRPr lang="ru-RU" sz="4000" dirty="0"/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r>
              <a:rPr lang="ru-RU" dirty="0" smtClean="0">
                <a:solidFill>
                  <a:srgbClr val="FF0000"/>
                </a:solidFill>
                <a:hlinkClick r:id="rId3" action="ppaction://hlinksldjump"/>
              </a:rPr>
              <a:t>Вернуться к списку вопросов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656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568952" cy="352839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Все знакомы с нами: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Яркие, как пламя,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Мы однофамильцы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С мелкими гвоздями.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Полюбуйтесь дикими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Алыми ...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260649"/>
            <a:ext cx="6969968" cy="1080120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4000" u="sng" dirty="0">
                <a:effectLst/>
              </a:rPr>
              <a:t>Вопрос</a:t>
            </a:r>
          </a:p>
        </p:txBody>
      </p:sp>
    </p:spTree>
    <p:extLst>
      <p:ext uri="{BB962C8B-B14F-4D97-AF65-F5344CB8AC3E}">
        <p14:creationId xmlns="" xmlns:p14="http://schemas.microsoft.com/office/powerpoint/2010/main" val="8153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Viktor\Desktop\3-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98000" cy="70104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2852936"/>
            <a:ext cx="7061408" cy="2938264"/>
          </a:xfrm>
        </p:spPr>
        <p:txBody>
          <a:bodyPr/>
          <a:lstStyle/>
          <a:p>
            <a:pPr algn="ctr"/>
            <a:r>
              <a:rPr lang="ru-RU" sz="4800" dirty="0"/>
              <a:t/>
            </a:r>
            <a:br>
              <a:rPr lang="ru-RU" sz="4800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63688" y="188640"/>
            <a:ext cx="5889848" cy="1159023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4000" u="sng" dirty="0" smtClean="0">
                <a:solidFill>
                  <a:srgbClr val="FF0000"/>
                </a:solidFill>
                <a:effectLst/>
              </a:rPr>
              <a:t>Ответ</a:t>
            </a:r>
            <a:endParaRPr lang="ru-RU" sz="4000" u="sng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244334"/>
            <a:ext cx="605624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>
              <a:hlinkClick r:id="rId3" action="ppaction://hlinksldjump"/>
            </a:endParaRPr>
          </a:p>
          <a:p>
            <a:pPr marL="18288" indent="0">
              <a:buNone/>
            </a:pPr>
            <a:endParaRPr lang="ru-RU" dirty="0" smtClean="0">
              <a:hlinkClick r:id="rId3" action="ppaction://hlinksldjump"/>
            </a:endParaRPr>
          </a:p>
          <a:p>
            <a:pPr marL="18288" indent="0">
              <a:buNone/>
            </a:pPr>
            <a:r>
              <a:rPr lang="ru-RU" sz="3200" dirty="0" smtClean="0">
                <a:hlinkClick r:id="rId3" action="ppaction://hlinksldjump"/>
              </a:rPr>
              <a:t>Вернуться </a:t>
            </a:r>
            <a:r>
              <a:rPr lang="ru-RU" sz="3200" dirty="0">
                <a:hlinkClick r:id="rId3" action="ppaction://hlinksldjump"/>
              </a:rPr>
              <a:t>к списку вопросов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59600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556792"/>
            <a:ext cx="7416824" cy="34563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 smtClean="0">
                <a:solidFill>
                  <a:srgbClr val="FF0000"/>
                </a:solidFill>
              </a:rPr>
              <a:t>стеблях острая угроза,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Хоть красотка эта …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39752" y="685801"/>
            <a:ext cx="5400600" cy="1231031"/>
          </a:xfrm>
        </p:spPr>
        <p:txBody>
          <a:bodyPr/>
          <a:lstStyle/>
          <a:p>
            <a:pPr marL="18288" indent="0" algn="ctr">
              <a:buNone/>
            </a:pPr>
            <a:r>
              <a:rPr lang="ru-RU" sz="4000" u="sng" dirty="0">
                <a:effectLst/>
              </a:rPr>
              <a:t>Вопрос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5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Viktor\Desktop\1600x1200_622604_[www.ArtFile.ru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892480" cy="5112568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1600" dirty="0" smtClean="0">
                <a:hlinkClick r:id="rId4" action="ppaction://hlinksldjump"/>
              </a:rPr>
              <a:t>Вернуться </a:t>
            </a:r>
            <a:r>
              <a:rPr lang="ru-RU" sz="1600" dirty="0">
                <a:hlinkClick r:id="rId4" action="ppaction://hlinksldjump"/>
              </a:rPr>
              <a:t>к списку вопросов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1680" y="188640"/>
            <a:ext cx="5879976" cy="1368151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4000" dirty="0">
                <a:hlinkClick r:id="rId5" action="ppaction://hlinksldjump"/>
              </a:rPr>
              <a:t>ответ</a:t>
            </a:r>
            <a:r>
              <a:rPr lang="ru-RU" sz="40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8417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424936" cy="43924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 ромашка, но большая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 садовая, цветная,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Стебель толстый, прочный в меру,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А зовут цветок 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79712" y="685801"/>
            <a:ext cx="5256584" cy="1375047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4000" u="sng" dirty="0"/>
              <a:t>Вопрос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6357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1257</TotalTime>
  <Words>321</Words>
  <Application>Microsoft Office PowerPoint</Application>
  <PresentationFormat>Экран (4:3)</PresentationFormat>
  <Paragraphs>244</Paragraphs>
  <Slides>37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Трек</vt:lpstr>
      <vt:lpstr>Слайд 1</vt:lpstr>
      <vt:lpstr>Слайд 2</vt:lpstr>
      <vt:lpstr>Вопрос </vt:lpstr>
      <vt:lpstr>Ответ</vt:lpstr>
      <vt:lpstr>   Все знакомы с нами: Яркие, как пламя, Мы однофамильцы С мелкими гвоздями. Полюбуйтесь дикими Алыми ... </vt:lpstr>
      <vt:lpstr> </vt:lpstr>
      <vt:lpstr>В стеблях острая угроза, Хоть красотка эта …  </vt:lpstr>
      <vt:lpstr>      Вернуться к списку вопросов </vt:lpstr>
      <vt:lpstr>Как ромашка, но большая И садовая, цветная, Стебель толстый, прочный в меру, А зовут цветок … </vt:lpstr>
      <vt:lpstr> </vt:lpstr>
      <vt:lpstr>Пышный куст в саду расцвел, Привлекая ос и пчел. Весь в больших цветах махровых - Белых, розовых, бордовых! 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 Назовите цветы,  в названии которых 3 слога   </vt:lpstr>
      <vt:lpstr>Слайд 36</vt:lpstr>
      <vt:lpstr>                        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«Своя игра»</dc:title>
  <dc:creator>Пользователь</dc:creator>
  <cp:lastModifiedBy>Пользователь Windows</cp:lastModifiedBy>
  <cp:revision>44</cp:revision>
  <dcterms:created xsi:type="dcterms:W3CDTF">2021-09-18T01:32:37Z</dcterms:created>
  <dcterms:modified xsi:type="dcterms:W3CDTF">2023-07-30T11:23:11Z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2923264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