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80" r:id="rId4"/>
    <p:sldId id="277" r:id="rId5"/>
    <p:sldId id="275" r:id="rId6"/>
    <p:sldId id="259" r:id="rId7"/>
    <p:sldId id="264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4BE3"/>
    <a:srgbClr val="224A24"/>
    <a:srgbClr val="4FAF54"/>
    <a:srgbClr val="1B4ADF"/>
    <a:srgbClr val="BE1B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1C87E-9480-459E-8819-CD13F052E854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848E-A374-46DE-8A1B-F624B8429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33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40CD-5346-40E9-8EC6-2A6B45E50A14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6463-A8DE-48A2-8E65-214F9C2BC1CE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F4B8-5479-409A-A26D-258B837FDB74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51F-AFBA-4F43-81D5-D503F49221F4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4325-2D59-449D-A7D4-456A868B9AB0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9B81-DBC3-47D5-8FAC-C97B6373B06C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980-80EE-4BB7-AD1E-B3DA130AD5E5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A9A-9A65-4A38-A743-F98EFE823C05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1A2B-960D-4F13-8486-B2549C2C5491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A9-25D6-4180-8E2D-64C88604EE05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F16-1A01-4370-A050-03CC16233794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FF00-19BC-460F-9815-638C08A233CB}" type="datetime1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Коммерческое использование и тирожирование запрещено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CEE3-95D9-4205-87B6-0BF0A7CDA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sndAc>
      <p:stSnd>
        <p:snd r:embed="rId13" name="chimes.wav"/>
      </p:stSnd>
    </p:sndAc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НГ\Новый год\Новогодняя графика\Новогодняя графика\Подборка Санта Клаусов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0350" y="1724392"/>
            <a:ext cx="1152128" cy="1203231"/>
          </a:xfrm>
          <a:prstGeom prst="rect">
            <a:avLst/>
          </a:prstGeom>
          <a:noFill/>
        </p:spPr>
      </p:pic>
      <p:pic>
        <p:nvPicPr>
          <p:cNvPr id="1039" name="Picture 15" descr="C:\Users\user\Pictures\НГ\Новый год\Новогодняя графика\Новогодняя графика\Ёлки для сайта\1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61374" y="1446871"/>
            <a:ext cx="1015887" cy="1658971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81984" y="3139340"/>
            <a:ext cx="878003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логические цепочки для </a:t>
            </a: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algn="ctr"/>
            <a:r>
              <a:rPr lang="ru-RU" sz="2800" b="1" i="1" dirty="0" smtClean="0">
                <a:solidFill>
                  <a:srgbClr val="224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логическое мышление </a:t>
            </a:r>
            <a:r>
              <a:rPr lang="ru-RU" sz="2800" b="1" i="1" dirty="0">
                <a:solidFill>
                  <a:srgbClr val="224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solidFill>
                  <a:srgbClr val="224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2800" b="1" i="1" dirty="0">
              <a:solidFill>
                <a:srgbClr val="224A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47" name="Picture 23" descr="C:\Users\user\Pictures\НГ\Новогодние украшения\1232-0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</p:spPr>
      </p:pic>
      <p:pic>
        <p:nvPicPr>
          <p:cNvPr id="11" name="Picture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857364"/>
            <a:ext cx="928694" cy="1143009"/>
          </a:xfrm>
          <a:prstGeom prst="rect">
            <a:avLst/>
          </a:prstGeom>
          <a:noFill/>
        </p:spPr>
      </p:pic>
      <p:pic>
        <p:nvPicPr>
          <p:cNvPr id="12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538960"/>
            <a:ext cx="1428760" cy="1649084"/>
          </a:xfrm>
          <a:prstGeom prst="rect">
            <a:avLst/>
          </a:prstGeom>
          <a:noFill/>
        </p:spPr>
      </p:pic>
      <p:pic>
        <p:nvPicPr>
          <p:cNvPr id="13" name="Picture 11" descr="C:\Users\User\Desktop\клипапт\300fb1266fe48ff414a9e5ee2dd928a7 — копия (4)-no-bg-preview (carve.photos) —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4368974"/>
            <a:ext cx="1571636" cy="1902505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9" action="ppaction://hlinksldjump"/>
          </p:cNvPr>
          <p:cNvSpPr/>
          <p:nvPr/>
        </p:nvSpPr>
        <p:spPr>
          <a:xfrm flipH="1">
            <a:off x="6143636" y="6286520"/>
            <a:ext cx="2714644" cy="57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НГ\Новый год\Новогодняя графика\Новогодняя графика\Ёлки для сайта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620688"/>
            <a:ext cx="619442" cy="1008112"/>
          </a:xfrm>
          <a:prstGeom prst="rect">
            <a:avLst/>
          </a:prstGeom>
          <a:noFill/>
        </p:spPr>
      </p:pic>
      <p:pic>
        <p:nvPicPr>
          <p:cNvPr id="2051" name="Picture 3" descr="C:\Users\user\Pictures\НГ\Новый год\Новогодняя графика\Новогодняя графика\Ёлки для сайта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620688"/>
            <a:ext cx="869883" cy="1059557"/>
          </a:xfrm>
          <a:prstGeom prst="rect">
            <a:avLst/>
          </a:prstGeom>
          <a:noFill/>
        </p:spPr>
      </p:pic>
      <p:pic>
        <p:nvPicPr>
          <p:cNvPr id="2052" name="Picture 4" descr="C:\Users\user\Pictures\НГ\Новый год\Новогодняя графика\Новогодняя графика\Ёлки для сайта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2132856"/>
            <a:ext cx="783908" cy="1048891"/>
          </a:xfrm>
          <a:prstGeom prst="rect">
            <a:avLst/>
          </a:prstGeom>
          <a:noFill/>
        </p:spPr>
      </p:pic>
      <p:pic>
        <p:nvPicPr>
          <p:cNvPr id="27" name="Picture 2" descr="C:\Users\user\Pictures\НГ\Новый год\Новогодняя графика\Новогодняя графика\Ёлки для сайта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620688"/>
            <a:ext cx="619442" cy="1008112"/>
          </a:xfrm>
          <a:prstGeom prst="rect">
            <a:avLst/>
          </a:prstGeom>
          <a:noFill/>
        </p:spPr>
      </p:pic>
      <p:pic>
        <p:nvPicPr>
          <p:cNvPr id="28" name="Picture 2" descr="C:\Users\user\Pictures\НГ\Новый год\Новогодняя графика\Новогодняя графика\Ёлки для сайта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692696"/>
            <a:ext cx="792088" cy="1008112"/>
          </a:xfrm>
          <a:prstGeom prst="rect">
            <a:avLst/>
          </a:prstGeom>
          <a:noFill/>
        </p:spPr>
      </p:pic>
      <p:pic>
        <p:nvPicPr>
          <p:cNvPr id="29" name="Picture 3" descr="C:\Users\user\Pictures\НГ\Новый год\Новогодняя графика\Новогодняя графика\Ёлки для сайта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620688"/>
            <a:ext cx="869883" cy="1059557"/>
          </a:xfrm>
          <a:prstGeom prst="rect">
            <a:avLst/>
          </a:prstGeom>
          <a:noFill/>
        </p:spPr>
      </p:pic>
      <p:pic>
        <p:nvPicPr>
          <p:cNvPr id="30" name="Picture 3" descr="C:\Users\user\Pictures\НГ\Новый год\Новогодняя графика\Новогодняя графика\Ёлки для сайта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28384" y="5013176"/>
            <a:ext cx="869883" cy="1059557"/>
          </a:xfrm>
          <a:prstGeom prst="rect">
            <a:avLst/>
          </a:prstGeom>
          <a:noFill/>
        </p:spPr>
      </p:pic>
      <p:pic>
        <p:nvPicPr>
          <p:cNvPr id="31" name="Picture 4" descr="C:\Users\user\Pictures\НГ\Новый год\Новогодняя графика\Новогодняя графика\Ёлки для сайта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2132856"/>
            <a:ext cx="783908" cy="1048891"/>
          </a:xfrm>
          <a:prstGeom prst="rect">
            <a:avLst/>
          </a:prstGeom>
          <a:noFill/>
        </p:spPr>
      </p:pic>
      <p:pic>
        <p:nvPicPr>
          <p:cNvPr id="2053" name="Picture 5" descr="C:\Users\user\Pictures\НГ\Новый год\Новогодняя графика\Новогодняя графика\Ёлки для сайта\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91680" y="2132856"/>
            <a:ext cx="816166" cy="972691"/>
          </a:xfrm>
          <a:prstGeom prst="rect">
            <a:avLst/>
          </a:prstGeom>
          <a:noFill/>
        </p:spPr>
      </p:pic>
      <p:pic>
        <p:nvPicPr>
          <p:cNvPr id="34" name="Picture 5" descr="C:\Users\user\Pictures\НГ\Новый год\Новогодняя графика\Новогодняя графика\Ёлки для сайта\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67944" y="2132856"/>
            <a:ext cx="816166" cy="972691"/>
          </a:xfrm>
          <a:prstGeom prst="rect">
            <a:avLst/>
          </a:prstGeom>
          <a:noFill/>
        </p:spPr>
      </p:pic>
      <p:pic>
        <p:nvPicPr>
          <p:cNvPr id="2054" name="Picture 6" descr="C:\Users\user\Pictures\НГ\Новый год\Новогодняя графика\Новогодняя графика\Ёлки для сайта\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3501008"/>
            <a:ext cx="758378" cy="1128749"/>
          </a:xfrm>
          <a:prstGeom prst="rect">
            <a:avLst/>
          </a:prstGeom>
          <a:noFill/>
        </p:spPr>
      </p:pic>
      <p:pic>
        <p:nvPicPr>
          <p:cNvPr id="37" name="Picture 6" descr="C:\Users\user\Pictures\НГ\Новый год\Новогодняя графика\Новогодняя графика\Ёлки для сайта\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00392" y="3789040"/>
            <a:ext cx="758378" cy="1128749"/>
          </a:xfrm>
          <a:prstGeom prst="rect">
            <a:avLst/>
          </a:prstGeom>
          <a:noFill/>
        </p:spPr>
      </p:pic>
      <p:pic>
        <p:nvPicPr>
          <p:cNvPr id="38" name="Picture 6" descr="C:\Users\user\Pictures\НГ\Новый год\Новогодняя графика\Новогодняя графика\Ёлки для сайта\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3501008"/>
            <a:ext cx="758378" cy="1128749"/>
          </a:xfrm>
          <a:prstGeom prst="rect">
            <a:avLst/>
          </a:prstGeom>
          <a:noFill/>
        </p:spPr>
      </p:pic>
      <p:pic>
        <p:nvPicPr>
          <p:cNvPr id="2055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91680" y="3573016"/>
            <a:ext cx="825054" cy="1003912"/>
          </a:xfrm>
          <a:prstGeom prst="rect">
            <a:avLst/>
          </a:prstGeom>
          <a:noFill/>
        </p:spPr>
      </p:pic>
      <p:pic>
        <p:nvPicPr>
          <p:cNvPr id="40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67944" y="3501008"/>
            <a:ext cx="825054" cy="1003912"/>
          </a:xfrm>
          <a:prstGeom prst="rect">
            <a:avLst/>
          </a:prstGeom>
          <a:noFill/>
        </p:spPr>
      </p:pic>
      <p:pic>
        <p:nvPicPr>
          <p:cNvPr id="41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44208" y="3573016"/>
            <a:ext cx="825054" cy="1003912"/>
          </a:xfrm>
          <a:prstGeom prst="rect">
            <a:avLst/>
          </a:prstGeom>
          <a:noFill/>
        </p:spPr>
      </p:pic>
      <p:pic>
        <p:nvPicPr>
          <p:cNvPr id="2056" name="Picture 8" descr="C:\Users\user\Pictures\НГ\Новый год\Новогодняя графика\Новогодняя графика\Ёлки для сайта\7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568" y="4941168"/>
            <a:ext cx="544080" cy="1164972"/>
          </a:xfrm>
          <a:prstGeom prst="rect">
            <a:avLst/>
          </a:prstGeom>
          <a:noFill/>
        </p:spPr>
      </p:pic>
      <p:pic>
        <p:nvPicPr>
          <p:cNvPr id="43" name="Picture 8" descr="C:\Users\user\Pictures\НГ\Новый год\Новогодняя графика\Новогодняя графика\Ёлки для сайта\7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87824" y="4941168"/>
            <a:ext cx="544080" cy="1164972"/>
          </a:xfrm>
          <a:prstGeom prst="rect">
            <a:avLst/>
          </a:prstGeom>
          <a:noFill/>
        </p:spPr>
      </p:pic>
      <p:pic>
        <p:nvPicPr>
          <p:cNvPr id="44" name="Picture 8" descr="C:\Users\user\Pictures\НГ\Новый год\Новогодняя графика\Новогодняя графика\Ёлки для сайта\7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028384" y="260648"/>
            <a:ext cx="544080" cy="1164972"/>
          </a:xfrm>
          <a:prstGeom prst="rect">
            <a:avLst/>
          </a:prstGeom>
          <a:noFill/>
        </p:spPr>
      </p:pic>
      <p:pic>
        <p:nvPicPr>
          <p:cNvPr id="2057" name="Picture 9" descr="C:\Users\user\Pictures\НГ\Новый год\Новогодняя графика\Новогодняя графика\Ёлки для сайта\8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63688" y="4941168"/>
            <a:ext cx="792088" cy="1126250"/>
          </a:xfrm>
          <a:prstGeom prst="rect">
            <a:avLst/>
          </a:prstGeom>
          <a:noFill/>
        </p:spPr>
      </p:pic>
      <p:pic>
        <p:nvPicPr>
          <p:cNvPr id="46" name="Picture 9" descr="C:\Users\user\Pictures\НГ\Новый год\Новогодняя графика\Новогодняя графика\Ёлки для сайта\8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67944" y="5013176"/>
            <a:ext cx="792088" cy="1126250"/>
          </a:xfrm>
          <a:prstGeom prst="rect">
            <a:avLst/>
          </a:prstGeom>
          <a:noFill/>
        </p:spPr>
      </p:pic>
      <p:pic>
        <p:nvPicPr>
          <p:cNvPr id="47" name="Picture 9" descr="C:\Users\user\Pictures\НГ\Новый год\Новогодняя графика\Новогодняя графика\Ёлки для сайта\8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44208" y="4941168"/>
            <a:ext cx="792088" cy="1126250"/>
          </a:xfrm>
          <a:prstGeom prst="rect">
            <a:avLst/>
          </a:prstGeom>
          <a:noFill/>
        </p:spPr>
      </p:pic>
      <p:pic>
        <p:nvPicPr>
          <p:cNvPr id="48" name="Picture 4" descr="C:\Users\user\Pictures\НГ\Новый год\Новогодняя графика\Новогодняя графика\Ёлки для сайта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8384" y="1484784"/>
            <a:ext cx="783908" cy="1048891"/>
          </a:xfrm>
          <a:prstGeom prst="rect">
            <a:avLst/>
          </a:prstGeom>
          <a:noFill/>
        </p:spPr>
      </p:pic>
      <p:pic>
        <p:nvPicPr>
          <p:cNvPr id="33" name="Рисунок 32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372200" y="620688"/>
            <a:ext cx="576064" cy="1004503"/>
          </a:xfrm>
          <a:prstGeom prst="rect">
            <a:avLst/>
          </a:prstGeom>
        </p:spPr>
      </p:pic>
      <p:pic>
        <p:nvPicPr>
          <p:cNvPr id="35" name="Рисунок 34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292080" y="4941168"/>
            <a:ext cx="576064" cy="1004503"/>
          </a:xfrm>
          <a:prstGeom prst="rect">
            <a:avLst/>
          </a:prstGeom>
        </p:spPr>
      </p:pic>
      <p:pic>
        <p:nvPicPr>
          <p:cNvPr id="36" name="Рисунок 35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987824" y="3573016"/>
            <a:ext cx="576064" cy="1004503"/>
          </a:xfrm>
          <a:prstGeom prst="rect">
            <a:avLst/>
          </a:prstGeom>
        </p:spPr>
      </p:pic>
      <p:pic>
        <p:nvPicPr>
          <p:cNvPr id="39" name="Рисунок 38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364088" y="2060848"/>
            <a:ext cx="576064" cy="1004503"/>
          </a:xfrm>
          <a:prstGeom prst="rect">
            <a:avLst/>
          </a:prstGeom>
        </p:spPr>
      </p:pic>
      <p:pic>
        <p:nvPicPr>
          <p:cNvPr id="42" name="Picture 5" descr="C:\Users\user\Pictures\НГ\Новый год\Новогодняя графика\Новогодняя графика\Ёлки для сайта\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28384" y="2708920"/>
            <a:ext cx="816166" cy="972691"/>
          </a:xfrm>
          <a:prstGeom prst="rect">
            <a:avLst/>
          </a:prstGeom>
          <a:noFill/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7215206" y="571480"/>
            <a:ext cx="144016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5" descr="C:\Users\user\Pictures\НГ\Новый год\Новогодняя графика\Новогодняя графика\Ёлки для сайта\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2060848"/>
            <a:ext cx="816166" cy="972691"/>
          </a:xfrm>
          <a:prstGeom prst="rect">
            <a:avLst/>
          </a:prstGeom>
          <a:noFill/>
        </p:spPr>
      </p:pic>
      <p:sp>
        <p:nvSpPr>
          <p:cNvPr id="32" name="Стрелка вправо 31">
            <a:hlinkClick r:id="rId12" action="ppaction://hlinksldjump"/>
          </p:cNvPr>
          <p:cNvSpPr/>
          <p:nvPr/>
        </p:nvSpPr>
        <p:spPr>
          <a:xfrm>
            <a:off x="7643834" y="6357958"/>
            <a:ext cx="1357322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19687 -0.66134 " pathEditMode="relative" ptsTypes="AA">
                                      <p:cBhvr>
                                        <p:cTn id="1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77778E-6 L -0.30712 0.10487 " pathEditMode="relative" ptsTypes="AA">
                                      <p:cBhvr>
                                        <p:cTn id="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58281 -0.05255 " pathEditMode="relative" ptsTypes="AA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26771 0.66134 " pathEditMode="relative" ptsTypes="AA">
                                      <p:cBhvr>
                                        <p:cTn id="4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вопрос 1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86182" y="571480"/>
            <a:ext cx="714380" cy="1004503"/>
          </a:xfrm>
          <a:prstGeom prst="rect">
            <a:avLst/>
          </a:prstGeom>
        </p:spPr>
      </p:pic>
      <p:pic>
        <p:nvPicPr>
          <p:cNvPr id="34" name="вопрос2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928802"/>
            <a:ext cx="647502" cy="1129072"/>
          </a:xfrm>
          <a:prstGeom prst="rect">
            <a:avLst/>
          </a:prstGeom>
        </p:spPr>
      </p:pic>
      <p:pic>
        <p:nvPicPr>
          <p:cNvPr id="35" name="вопрос 4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4955456"/>
            <a:ext cx="642942" cy="1121121"/>
          </a:xfrm>
          <a:prstGeom prst="rect">
            <a:avLst/>
          </a:prstGeom>
        </p:spPr>
      </p:pic>
      <p:pic>
        <p:nvPicPr>
          <p:cNvPr id="36" name="вопрос 3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3500438"/>
            <a:ext cx="647502" cy="1000132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000892" y="428604"/>
            <a:ext cx="144016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глазки закрытые2" descr="C:\Users\User\Desktop\клипапт\7b28e42b328a5326acca73548d463b5a — копия — копия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928694" cy="1214446"/>
          </a:xfrm>
          <a:prstGeom prst="rect">
            <a:avLst/>
          </a:prstGeom>
          <a:noFill/>
        </p:spPr>
      </p:pic>
      <p:pic>
        <p:nvPicPr>
          <p:cNvPr id="1028" name="бегущий4" descr="C:\Users\User\Desktop\клипапт\7b28e42b328a5326acca73548d463b5a — копия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29227"/>
            <a:ext cx="928694" cy="1391277"/>
          </a:xfrm>
          <a:prstGeom prst="rect">
            <a:avLst/>
          </a:prstGeom>
          <a:noFill/>
        </p:spPr>
      </p:pic>
      <p:pic>
        <p:nvPicPr>
          <p:cNvPr id="3" name="Picture 5" descr="C:\Users\User\Desktop\клипапт\7b28e42b328a5326acca73548d463b5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143248"/>
            <a:ext cx="1143008" cy="1411951"/>
          </a:xfrm>
          <a:prstGeom prst="rect">
            <a:avLst/>
          </a:prstGeom>
          <a:noFill/>
        </p:spPr>
      </p:pic>
      <p:pic>
        <p:nvPicPr>
          <p:cNvPr id="5" name="Picture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000240"/>
            <a:ext cx="928694" cy="1143009"/>
          </a:xfrm>
          <a:prstGeom prst="rect">
            <a:avLst/>
          </a:prstGeom>
          <a:noFill/>
        </p:spPr>
      </p:pic>
      <p:pic>
        <p:nvPicPr>
          <p:cNvPr id="40" name="шарфик зеленый 6" descr="C:\Users\User\Desktop\клипапт\7b28e42b328a5326acca73548d463b5a — копия — копия (4).png"/>
          <p:cNvPicPr>
            <a:picLocks noChangeAspect="1" noChangeArrowheads="1"/>
          </p:cNvPicPr>
          <p:nvPr/>
        </p:nvPicPr>
        <p:blipFill>
          <a:blip r:embed="rId8" cstate="print"/>
          <a:srcRect l="66708" t="54032" b="9947"/>
          <a:stretch>
            <a:fillRect/>
          </a:stretch>
        </p:blipFill>
        <p:spPr bwMode="auto">
          <a:xfrm>
            <a:off x="214282" y="3357562"/>
            <a:ext cx="1039036" cy="1214446"/>
          </a:xfrm>
          <a:prstGeom prst="rect">
            <a:avLst/>
          </a:prstGeom>
          <a:noFill/>
        </p:spPr>
      </p:pic>
      <p:pic>
        <p:nvPicPr>
          <p:cNvPr id="41" name="пятнышки 5" descr="C:\Users\User\Desktop\клипапт\7b28e42b328a5326acca73548d463b5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643050"/>
            <a:ext cx="1143008" cy="1411951"/>
          </a:xfrm>
          <a:prstGeom prst="rect">
            <a:avLst/>
          </a:prstGeom>
          <a:noFill/>
        </p:spPr>
      </p:pic>
      <p:pic>
        <p:nvPicPr>
          <p:cNvPr id="42" name="Picture 2" descr="C:\Users\User\Desktop\клипапт\7b28e42b328a5326acca73548d463b5a — копия — копия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929198"/>
            <a:ext cx="928694" cy="1214446"/>
          </a:xfrm>
          <a:prstGeom prst="rect">
            <a:avLst/>
          </a:prstGeom>
          <a:noFill/>
        </p:spPr>
      </p:pic>
      <p:pic>
        <p:nvPicPr>
          <p:cNvPr id="44" name="в шапочке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928802"/>
            <a:ext cx="928694" cy="1143009"/>
          </a:xfrm>
          <a:prstGeom prst="rect">
            <a:avLst/>
          </a:prstGeom>
          <a:noFill/>
        </p:spPr>
      </p:pic>
      <p:pic>
        <p:nvPicPr>
          <p:cNvPr id="49" name="Picture 2" descr="C:\Users\User\Desktop\клипапт\7b28e42b328a5326acca73548d463b5a — копия — копия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00636"/>
            <a:ext cx="928694" cy="1214446"/>
          </a:xfrm>
          <a:prstGeom prst="rect">
            <a:avLst/>
          </a:prstGeom>
          <a:noFill/>
        </p:spPr>
      </p:pic>
      <p:pic>
        <p:nvPicPr>
          <p:cNvPr id="50" name="Picture 2" descr="C:\Users\User\Desktop\клипапт\7b28e42b328a5326acca73548d463b5a — копия — копия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29198"/>
            <a:ext cx="928694" cy="1214446"/>
          </a:xfrm>
          <a:prstGeom prst="rect">
            <a:avLst/>
          </a:prstGeom>
          <a:noFill/>
        </p:spPr>
      </p:pic>
      <p:pic>
        <p:nvPicPr>
          <p:cNvPr id="51" name="Picture 6" descr="C:\Users\User\Desktop\клипапт\7b28e42b328a5326acca73548d463b5a — копия — копия (4).png"/>
          <p:cNvPicPr>
            <a:picLocks noChangeAspect="1" noChangeArrowheads="1"/>
          </p:cNvPicPr>
          <p:nvPr/>
        </p:nvPicPr>
        <p:blipFill>
          <a:blip r:embed="rId8" cstate="print"/>
          <a:srcRect l="66708" t="54032" b="9947"/>
          <a:stretch>
            <a:fillRect/>
          </a:stretch>
        </p:blipFill>
        <p:spPr bwMode="auto">
          <a:xfrm>
            <a:off x="2428860" y="3357562"/>
            <a:ext cx="1039036" cy="1285884"/>
          </a:xfrm>
          <a:prstGeom prst="rect">
            <a:avLst/>
          </a:prstGeom>
          <a:noFill/>
        </p:spPr>
      </p:pic>
      <p:pic>
        <p:nvPicPr>
          <p:cNvPr id="53" name="Picture 5" descr="C:\Users\User\Desktop\клипапт\7b28e42b328a5326acca73548d463b5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786322"/>
            <a:ext cx="1143008" cy="1411951"/>
          </a:xfrm>
          <a:prstGeom prst="rect">
            <a:avLst/>
          </a:prstGeom>
          <a:noFill/>
        </p:spPr>
      </p:pic>
      <p:pic>
        <p:nvPicPr>
          <p:cNvPr id="54" name="Picture 5" descr="C:\Users\User\Desktop\клипапт\7b28e42b328a5326acca73548d463b5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786322"/>
            <a:ext cx="1143008" cy="1411951"/>
          </a:xfrm>
          <a:prstGeom prst="rect">
            <a:avLst/>
          </a:prstGeom>
          <a:noFill/>
        </p:spPr>
      </p:pic>
      <p:pic>
        <p:nvPicPr>
          <p:cNvPr id="55" name="1 строка 4" descr="C:\Users\User\Desktop\клипапт\7b28e42b328a5326acca73548d463b5a — копия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214950"/>
            <a:ext cx="928694" cy="1214422"/>
          </a:xfrm>
          <a:prstGeom prst="rect">
            <a:avLst/>
          </a:prstGeom>
          <a:noFill/>
        </p:spPr>
      </p:pic>
      <p:pic>
        <p:nvPicPr>
          <p:cNvPr id="56" name="2 строка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4214818"/>
            <a:ext cx="928694" cy="1071570"/>
          </a:xfrm>
          <a:prstGeom prst="rect">
            <a:avLst/>
          </a:prstGeom>
          <a:noFill/>
        </p:spPr>
      </p:pic>
      <p:pic>
        <p:nvPicPr>
          <p:cNvPr id="57" name="3 строка5" descr="C:\Users\User\Desktop\клипапт\7b28e42b328a5326acca73548d463b5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14290"/>
            <a:ext cx="1143008" cy="1357322"/>
          </a:xfrm>
          <a:prstGeom prst="rect">
            <a:avLst/>
          </a:prstGeom>
          <a:noFill/>
        </p:spPr>
      </p:pic>
      <p:pic>
        <p:nvPicPr>
          <p:cNvPr id="58" name="4 строка 2" descr="C:\Users\User\Desktop\клипапт\7b28e42b328a5326acca73548d463b5a — копия — копия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571612"/>
            <a:ext cx="928694" cy="1071570"/>
          </a:xfrm>
          <a:prstGeom prst="rect">
            <a:avLst/>
          </a:prstGeom>
          <a:noFill/>
        </p:spPr>
      </p:pic>
      <p:pic>
        <p:nvPicPr>
          <p:cNvPr id="59" name="Picture 6" descr="C:\Users\User\Desktop\клипапт\7b28e42b328a5326acca73548d463b5a — копия — копия (4).png"/>
          <p:cNvPicPr>
            <a:picLocks noChangeAspect="1" noChangeArrowheads="1"/>
          </p:cNvPicPr>
          <p:nvPr/>
        </p:nvPicPr>
        <p:blipFill>
          <a:blip r:embed="rId8" cstate="print"/>
          <a:srcRect l="66708" t="54032" b="9947"/>
          <a:stretch>
            <a:fillRect/>
          </a:stretch>
        </p:blipFill>
        <p:spPr bwMode="auto">
          <a:xfrm>
            <a:off x="7358082" y="2857496"/>
            <a:ext cx="1039036" cy="1143008"/>
          </a:xfrm>
          <a:prstGeom prst="rect">
            <a:avLst/>
          </a:prstGeom>
          <a:noFill/>
        </p:spPr>
      </p:pic>
      <p:pic>
        <p:nvPicPr>
          <p:cNvPr id="72" name="Picture 4" descr="C:\Users\User\Desktop\клипапт\7b28e42b328a5326acca73548d463b5a — копия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04"/>
            <a:ext cx="928694" cy="1214422"/>
          </a:xfrm>
          <a:prstGeom prst="rect">
            <a:avLst/>
          </a:prstGeom>
          <a:noFill/>
        </p:spPr>
      </p:pic>
      <p:pic>
        <p:nvPicPr>
          <p:cNvPr id="73" name="Picture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1928802"/>
            <a:ext cx="928694" cy="1143009"/>
          </a:xfrm>
          <a:prstGeom prst="rect">
            <a:avLst/>
          </a:prstGeom>
          <a:noFill/>
        </p:spPr>
      </p:pic>
      <p:pic>
        <p:nvPicPr>
          <p:cNvPr id="74" name="Picture 2" descr="C:\Users\User\Desktop\клипапт\7b28e42b328a5326acca73548d463b5a — копия — копия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04"/>
            <a:ext cx="928694" cy="1214446"/>
          </a:xfrm>
          <a:prstGeom prst="rect">
            <a:avLst/>
          </a:prstGeom>
          <a:noFill/>
        </p:spPr>
      </p:pic>
      <p:pic>
        <p:nvPicPr>
          <p:cNvPr id="75" name="Picture 2" descr="C:\Users\User\Desktop\клипапт\7b28e42b328a5326acca73548d463b5a — копия — копия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928694" cy="1214446"/>
          </a:xfrm>
          <a:prstGeom prst="rect">
            <a:avLst/>
          </a:prstGeom>
          <a:noFill/>
        </p:spPr>
      </p:pic>
      <p:pic>
        <p:nvPicPr>
          <p:cNvPr id="76" name="Picture 5" descr="C:\Users\User\Desktop\клипапт\7b28e42b328a5326acca73548d463b5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643050"/>
            <a:ext cx="1143008" cy="1411951"/>
          </a:xfrm>
          <a:prstGeom prst="rect">
            <a:avLst/>
          </a:prstGeom>
          <a:noFill/>
        </p:spPr>
      </p:pic>
      <p:pic>
        <p:nvPicPr>
          <p:cNvPr id="79" name="Picture 6" descr="C:\Users\User\Desktop\клипапт\7b28e42b328a5326acca73548d463b5a — копия — копия (4).png"/>
          <p:cNvPicPr>
            <a:picLocks noChangeAspect="1" noChangeArrowheads="1"/>
          </p:cNvPicPr>
          <p:nvPr/>
        </p:nvPicPr>
        <p:blipFill>
          <a:blip r:embed="rId8" cstate="print"/>
          <a:srcRect l="66708" t="54032" b="9947"/>
          <a:stretch>
            <a:fillRect/>
          </a:stretch>
        </p:blipFill>
        <p:spPr bwMode="auto">
          <a:xfrm>
            <a:off x="4643438" y="3429000"/>
            <a:ext cx="1039036" cy="1214446"/>
          </a:xfrm>
          <a:prstGeom prst="rect">
            <a:avLst/>
          </a:prstGeom>
          <a:noFill/>
        </p:spPr>
      </p:pic>
      <p:pic>
        <p:nvPicPr>
          <p:cNvPr id="80" name="Picture 5" descr="C:\Users\User\Desktop\клипапт\7b28e42b328a5326acca73548d463b5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143248"/>
            <a:ext cx="1143008" cy="1411951"/>
          </a:xfrm>
          <a:prstGeom prst="rect">
            <a:avLst/>
          </a:prstGeom>
          <a:noFill/>
        </p:spPr>
      </p:pic>
      <p:sp>
        <p:nvSpPr>
          <p:cNvPr id="60" name="Стрелка вправо 59">
            <a:hlinkClick r:id="rId9" action="ppaction://hlinksldjump"/>
          </p:cNvPr>
          <p:cNvSpPr/>
          <p:nvPr/>
        </p:nvSpPr>
        <p:spPr>
          <a:xfrm>
            <a:off x="7643834" y="6357958"/>
            <a:ext cx="1357322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7168E-6 L -0.41042 -0.6839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46 L -0.26858 -0.3395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19653E-6 L -0.65851 0.45341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09249E-7 L -0.40243 0.50728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НГ\Новый год\Новогодняя графика\Новогодняя графика\Подборка Санта Клаусов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571480"/>
            <a:ext cx="965296" cy="1008112"/>
          </a:xfrm>
          <a:prstGeom prst="rect">
            <a:avLst/>
          </a:prstGeom>
          <a:noFill/>
        </p:spPr>
      </p:pic>
      <p:pic>
        <p:nvPicPr>
          <p:cNvPr id="7" name="Picture 3" descr="C:\Users\user\Pictures\НГ\Новый год\Новогодняя графика\Новогодняя графика\Подборка Санта Клаусов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620688"/>
            <a:ext cx="867154" cy="905617"/>
          </a:xfrm>
          <a:prstGeom prst="rect">
            <a:avLst/>
          </a:prstGeom>
          <a:noFill/>
        </p:spPr>
      </p:pic>
      <p:pic>
        <p:nvPicPr>
          <p:cNvPr id="8" name="Picture 3" descr="C:\Users\user\Pictures\НГ\Новый год\Новогодняя графика\Новогодняя графика\Подборка Санта Клаусов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620688"/>
            <a:ext cx="867154" cy="905617"/>
          </a:xfrm>
          <a:prstGeom prst="rect">
            <a:avLst/>
          </a:prstGeom>
          <a:noFill/>
        </p:spPr>
      </p:pic>
      <p:pic>
        <p:nvPicPr>
          <p:cNvPr id="1029" name="Picture 5" descr="C:\Users\user\Pictures\НГ\Новый год\Новогодняя графика\Новогодняя графика\Подборка Санта Клаусов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548680"/>
            <a:ext cx="864096" cy="1008112"/>
          </a:xfrm>
          <a:prstGeom prst="rect">
            <a:avLst/>
          </a:prstGeom>
          <a:noFill/>
        </p:spPr>
      </p:pic>
      <p:pic>
        <p:nvPicPr>
          <p:cNvPr id="10" name="Picture 5" descr="C:\Users\user\Pictures\НГ\Новый год\Новогодняя графика\Новогодняя графика\Подборка Санта Клаусов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548680"/>
            <a:ext cx="864096" cy="1008112"/>
          </a:xfrm>
          <a:prstGeom prst="rect">
            <a:avLst/>
          </a:prstGeom>
          <a:noFill/>
        </p:spPr>
      </p:pic>
      <p:pic>
        <p:nvPicPr>
          <p:cNvPr id="1030" name="Picture 6" descr="C:\Users\user\Pictures\НГ\Новый год\Новогодняя графика\Новогодняя графика\Подборка Санта Клаусов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988840"/>
            <a:ext cx="960739" cy="1080120"/>
          </a:xfrm>
          <a:prstGeom prst="rect">
            <a:avLst/>
          </a:prstGeom>
          <a:noFill/>
        </p:spPr>
      </p:pic>
      <p:pic>
        <p:nvPicPr>
          <p:cNvPr id="12" name="Picture 6" descr="C:\Users\user\Pictures\НГ\Новый год\Новогодняя графика\Новогодняя графика\Подборка Санта Клаусов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1760" y="1988840"/>
            <a:ext cx="1026816" cy="1154408"/>
          </a:xfrm>
          <a:prstGeom prst="rect">
            <a:avLst/>
          </a:prstGeom>
          <a:noFill/>
        </p:spPr>
      </p:pic>
      <p:pic>
        <p:nvPicPr>
          <p:cNvPr id="13" name="Picture 6" descr="C:\Users\user\Pictures\НГ\Новый год\Новогодняя графика\Новогодняя графика\Подборка Санта Клаусов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1988840"/>
            <a:ext cx="1001272" cy="1125690"/>
          </a:xfrm>
          <a:prstGeom prst="rect">
            <a:avLst/>
          </a:prstGeom>
          <a:noFill/>
        </p:spPr>
      </p:pic>
      <p:pic>
        <p:nvPicPr>
          <p:cNvPr id="1031" name="Picture 7" descr="C:\Users\user\Pictures\НГ\Новый год\Новогодняя графика\Новогодняя графика\Подборка Санта Клаусов\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1916832"/>
            <a:ext cx="835127" cy="1279203"/>
          </a:xfrm>
          <a:prstGeom prst="rect">
            <a:avLst/>
          </a:prstGeom>
          <a:noFill/>
        </p:spPr>
      </p:pic>
      <p:pic>
        <p:nvPicPr>
          <p:cNvPr id="15" name="Picture 7" descr="C:\Users\user\Pictures\НГ\Новый год\Новогодняя графика\Новогодняя графика\Подборка Санта Клаусов\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43570" y="1857364"/>
            <a:ext cx="849276" cy="1300876"/>
          </a:xfrm>
          <a:prstGeom prst="rect">
            <a:avLst/>
          </a:prstGeom>
          <a:noFill/>
        </p:spPr>
      </p:pic>
      <p:pic>
        <p:nvPicPr>
          <p:cNvPr id="1032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3573015"/>
            <a:ext cx="932388" cy="1109177"/>
          </a:xfrm>
          <a:prstGeom prst="rect">
            <a:avLst/>
          </a:prstGeom>
          <a:noFill/>
        </p:spPr>
      </p:pic>
      <p:pic>
        <p:nvPicPr>
          <p:cNvPr id="17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08304" y="332656"/>
            <a:ext cx="860380" cy="1023516"/>
          </a:xfrm>
          <a:prstGeom prst="rect">
            <a:avLst/>
          </a:prstGeom>
          <a:noFill/>
        </p:spPr>
      </p:pic>
      <p:pic>
        <p:nvPicPr>
          <p:cNvPr id="18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9" y="3501007"/>
            <a:ext cx="1076404" cy="1171141"/>
          </a:xfrm>
          <a:prstGeom prst="rect">
            <a:avLst/>
          </a:prstGeom>
          <a:noFill/>
        </p:spPr>
      </p:pic>
      <p:pic>
        <p:nvPicPr>
          <p:cNvPr id="1033" name="Picture 9" descr="C:\Users\user\Pictures\НГ\Новый год\Новогодняя графика\Новогодняя графика\Подборка Санта Клаусов\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31640" y="3501008"/>
            <a:ext cx="839455" cy="1144712"/>
          </a:xfrm>
          <a:prstGeom prst="rect">
            <a:avLst/>
          </a:prstGeom>
          <a:noFill/>
        </p:spPr>
      </p:pic>
      <p:pic>
        <p:nvPicPr>
          <p:cNvPr id="20" name="Picture 9" descr="C:\Users\user\Pictures\НГ\Новый год\Новогодняя графика\Новогодняя графика\Подборка Санта Клаусов\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5856" y="3501007"/>
            <a:ext cx="911463" cy="1242905"/>
          </a:xfrm>
          <a:prstGeom prst="rect">
            <a:avLst/>
          </a:prstGeom>
          <a:noFill/>
        </p:spPr>
      </p:pic>
      <p:pic>
        <p:nvPicPr>
          <p:cNvPr id="1034" name="Picture 10" descr="C:\Users\user\Pictures\НГ\Новый год\Новогодняя графика\Новогодняя графика\Подборка Санта Клаусов\8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4941168"/>
            <a:ext cx="864096" cy="1058416"/>
          </a:xfrm>
          <a:prstGeom prst="rect">
            <a:avLst/>
          </a:prstGeom>
          <a:noFill/>
        </p:spPr>
      </p:pic>
      <p:pic>
        <p:nvPicPr>
          <p:cNvPr id="22" name="Picture 10" descr="C:\Users\user\Pictures\НГ\Новый год\Новогодняя графика\Новогодняя графика\Подборка Санта Клаусов\8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83768" y="4941168"/>
            <a:ext cx="864096" cy="1058416"/>
          </a:xfrm>
          <a:prstGeom prst="rect">
            <a:avLst/>
          </a:prstGeom>
          <a:noFill/>
        </p:spPr>
      </p:pic>
      <p:pic>
        <p:nvPicPr>
          <p:cNvPr id="23" name="Picture 10" descr="C:\Users\user\Pictures\НГ\Новый год\Новогодняя графика\Новогодняя графика\Подборка Санта Клаусов\8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3933056"/>
            <a:ext cx="864096" cy="1058416"/>
          </a:xfrm>
          <a:prstGeom prst="rect">
            <a:avLst/>
          </a:prstGeom>
          <a:noFill/>
        </p:spPr>
      </p:pic>
      <p:pic>
        <p:nvPicPr>
          <p:cNvPr id="1035" name="Picture 11" descr="C:\Users\user\Pictures\НГ\Новый год\Новогодняя графика\Новогодняя графика\Подборка Санта Клаусов\10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331640" y="5013176"/>
            <a:ext cx="828675" cy="966788"/>
          </a:xfrm>
          <a:prstGeom prst="rect">
            <a:avLst/>
          </a:prstGeom>
          <a:noFill/>
        </p:spPr>
      </p:pic>
      <p:pic>
        <p:nvPicPr>
          <p:cNvPr id="25" name="Picture 11" descr="C:\Users\user\Pictures\НГ\Новый год\Новогодняя графика\Новогодняя графика\Подборка Санта Клаусов\10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563888" y="5013176"/>
            <a:ext cx="828675" cy="966788"/>
          </a:xfrm>
          <a:prstGeom prst="rect">
            <a:avLst/>
          </a:prstGeom>
          <a:noFill/>
        </p:spPr>
      </p:pic>
      <p:pic>
        <p:nvPicPr>
          <p:cNvPr id="27" name="Picture 5" descr="C:\Users\user\Pictures\НГ\Новый год\Новогодняя графика\Новогодняя графика\Подборка Санта Клаусов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328" y="5157192"/>
            <a:ext cx="864096" cy="1008112"/>
          </a:xfrm>
          <a:prstGeom prst="rect">
            <a:avLst/>
          </a:prstGeom>
          <a:noFill/>
        </p:spPr>
      </p:pic>
      <p:pic>
        <p:nvPicPr>
          <p:cNvPr id="28" name="Picture 6" descr="C:\Users\user\Pictures\НГ\Новый год\Новогодняя графика\Новогодняя графика\Подборка Санта Клаусов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0312" y="1484784"/>
            <a:ext cx="936104" cy="1052424"/>
          </a:xfrm>
          <a:prstGeom prst="rect">
            <a:avLst/>
          </a:prstGeom>
          <a:noFill/>
        </p:spPr>
      </p:pic>
      <p:pic>
        <p:nvPicPr>
          <p:cNvPr id="29" name="Picture 9" descr="C:\Users\user\Pictures\НГ\Новый год\Новогодняя графика\Новогодняя графика\Подборка Санта Клаусов\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80112" y="3429000"/>
            <a:ext cx="936104" cy="1276506"/>
          </a:xfrm>
          <a:prstGeom prst="rect">
            <a:avLst/>
          </a:prstGeom>
          <a:noFill/>
        </p:spPr>
      </p:pic>
      <p:pic>
        <p:nvPicPr>
          <p:cNvPr id="30" name="Picture 11" descr="C:\Users\user\Pictures\НГ\Новый год\Новогодняя графика\Новогодняя графика\Подборка Санта Клаусов\10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52120" y="5013176"/>
            <a:ext cx="828675" cy="966788"/>
          </a:xfrm>
          <a:prstGeom prst="rect">
            <a:avLst/>
          </a:prstGeom>
          <a:noFill/>
        </p:spPr>
      </p:pic>
      <p:pic>
        <p:nvPicPr>
          <p:cNvPr id="33" name="Рисунок 32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652120" y="548680"/>
            <a:ext cx="576064" cy="1004503"/>
          </a:xfrm>
          <a:prstGeom prst="rect">
            <a:avLst/>
          </a:prstGeom>
        </p:spPr>
      </p:pic>
      <p:pic>
        <p:nvPicPr>
          <p:cNvPr id="34" name="Рисунок 33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635896" y="1988840"/>
            <a:ext cx="576064" cy="1004503"/>
          </a:xfrm>
          <a:prstGeom prst="rect">
            <a:avLst/>
          </a:prstGeom>
        </p:spPr>
      </p:pic>
      <p:pic>
        <p:nvPicPr>
          <p:cNvPr id="35" name="Рисунок 34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644008" y="4941168"/>
            <a:ext cx="576064" cy="1004503"/>
          </a:xfrm>
          <a:prstGeom prst="rect">
            <a:avLst/>
          </a:prstGeom>
        </p:spPr>
      </p:pic>
      <p:pic>
        <p:nvPicPr>
          <p:cNvPr id="36" name="Рисунок 35" descr="question_mark_PNG75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483768" y="3573016"/>
            <a:ext cx="576064" cy="1004503"/>
          </a:xfrm>
          <a:prstGeom prst="rect">
            <a:avLst/>
          </a:prstGeom>
        </p:spPr>
      </p:pic>
      <p:pic>
        <p:nvPicPr>
          <p:cNvPr id="37" name="Picture 7" descr="C:\Users\user\Pictures\НГ\Новый год\Новогодняя графика\Новогодняя графика\Подборка Санта Клаусов\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52320" y="2564904"/>
            <a:ext cx="835127" cy="1279203"/>
          </a:xfrm>
          <a:prstGeom prst="rect">
            <a:avLst/>
          </a:prstGeom>
          <a:noFill/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7092280" y="476672"/>
            <a:ext cx="72008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>
            <a:hlinkClick r:id="rId12" action="ppaction://hlinksldjump"/>
          </p:cNvPr>
          <p:cNvSpPr/>
          <p:nvPr/>
        </p:nvSpPr>
        <p:spPr>
          <a:xfrm>
            <a:off x="7643834" y="6357958"/>
            <a:ext cx="1357322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21267 -0.6613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43941 -0.103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434 0.47268 " pathEditMode="relative" ptsTypes="AA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31493 0.15371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5000636"/>
            <a:ext cx="642942" cy="1121121"/>
          </a:xfrm>
          <a:prstGeom prst="rect">
            <a:avLst/>
          </a:prstGeom>
        </p:spPr>
      </p:pic>
      <p:pic>
        <p:nvPicPr>
          <p:cNvPr id="34" name="Рисунок 33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3573016"/>
            <a:ext cx="664602" cy="1004503"/>
          </a:xfrm>
          <a:prstGeom prst="rect">
            <a:avLst/>
          </a:prstGeom>
        </p:spPr>
      </p:pic>
      <p:pic>
        <p:nvPicPr>
          <p:cNvPr id="40" name="Рисунок 39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5074" y="571480"/>
            <a:ext cx="654912" cy="1004503"/>
          </a:xfrm>
          <a:prstGeom prst="rect">
            <a:avLst/>
          </a:prstGeom>
        </p:spPr>
      </p:pic>
      <p:pic>
        <p:nvPicPr>
          <p:cNvPr id="41" name="Рисунок 40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0364" y="2071678"/>
            <a:ext cx="576064" cy="1004503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7308304" y="404664"/>
            <a:ext cx="72008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3" descr="C:\Users\User\Desktop\клипапт\17ed991603485a45851417fc87c759eb-fotor-bg-remover-20240520132137 — копия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876"/>
            <a:ext cx="857256" cy="1005423"/>
          </a:xfrm>
          <a:prstGeom prst="rect">
            <a:avLst/>
          </a:prstGeom>
          <a:noFill/>
        </p:spPr>
      </p:pic>
      <p:pic>
        <p:nvPicPr>
          <p:cNvPr id="39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071678"/>
            <a:ext cx="785818" cy="1079190"/>
          </a:xfrm>
          <a:prstGeom prst="rect">
            <a:avLst/>
          </a:prstGeom>
          <a:noFill/>
        </p:spPr>
      </p:pic>
      <p:pic>
        <p:nvPicPr>
          <p:cNvPr id="45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786322"/>
            <a:ext cx="1114086" cy="1285884"/>
          </a:xfrm>
          <a:prstGeom prst="rect">
            <a:avLst/>
          </a:prstGeom>
          <a:noFill/>
        </p:spPr>
      </p:pic>
      <p:pic>
        <p:nvPicPr>
          <p:cNvPr id="47" name="Picture 18" descr="C:\Users\User\Desktop\клипапт\17ed991603485a45851417fc87c759eb-fotor-bg-remover-20240520132137 — копия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643314"/>
            <a:ext cx="785818" cy="989927"/>
          </a:xfrm>
          <a:prstGeom prst="rect">
            <a:avLst/>
          </a:prstGeom>
          <a:noFill/>
        </p:spPr>
      </p:pic>
      <p:pic>
        <p:nvPicPr>
          <p:cNvPr id="48" name="1строка" descr="C:\Users\User\Downloads\17ed991603485a45851417fc87c759eb-fotor-bg-remover--no-bg-preview (carve.photos)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4000504"/>
            <a:ext cx="857256" cy="1021299"/>
          </a:xfrm>
          <a:prstGeom prst="rect">
            <a:avLst/>
          </a:prstGeom>
          <a:noFill/>
        </p:spPr>
      </p:pic>
      <p:pic>
        <p:nvPicPr>
          <p:cNvPr id="49" name="Picture 21" descr="C:\Users\User\Downloads\17ed991603485a45851417fc87c759eb-fotor-bg-remover--no-bg-preview (carve.photos)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3" y="642919"/>
            <a:ext cx="928693" cy="1106405"/>
          </a:xfrm>
          <a:prstGeom prst="rect">
            <a:avLst/>
          </a:prstGeom>
          <a:noFill/>
        </p:spPr>
      </p:pic>
      <p:pic>
        <p:nvPicPr>
          <p:cNvPr id="50" name="Picture 21" descr="C:\Users\User\Downloads\17ed991603485a45851417fc87c759eb-fotor-bg-remover--no-bg-preview (carve.photos)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642918"/>
            <a:ext cx="899453" cy="1071570"/>
          </a:xfrm>
          <a:prstGeom prst="rect">
            <a:avLst/>
          </a:prstGeom>
          <a:noFill/>
        </p:spPr>
      </p:pic>
      <p:pic>
        <p:nvPicPr>
          <p:cNvPr id="51" name="Picture 21" descr="C:\Users\User\Downloads\17ed991603485a45851417fc87c759eb-fotor-bg-remover--no-bg-preview (carve.photos)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642918"/>
            <a:ext cx="857256" cy="1021299"/>
          </a:xfrm>
          <a:prstGeom prst="rect">
            <a:avLst/>
          </a:prstGeom>
          <a:noFill/>
        </p:spPr>
      </p:pic>
      <p:pic>
        <p:nvPicPr>
          <p:cNvPr id="52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42918"/>
            <a:ext cx="785818" cy="1079190"/>
          </a:xfrm>
          <a:prstGeom prst="rect">
            <a:avLst/>
          </a:prstGeom>
          <a:noFill/>
        </p:spPr>
      </p:pic>
      <p:pic>
        <p:nvPicPr>
          <p:cNvPr id="53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642918"/>
            <a:ext cx="785818" cy="1079190"/>
          </a:xfrm>
          <a:prstGeom prst="rect">
            <a:avLst/>
          </a:prstGeom>
          <a:noFill/>
        </p:spPr>
      </p:pic>
      <p:pic>
        <p:nvPicPr>
          <p:cNvPr id="54" name="Picture 18" descr="C:\Users\User\Desktop\клипапт\17ed991603485a45851417fc87c759eb-fotor-bg-remover-20240520132137 — копия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571876"/>
            <a:ext cx="785818" cy="989927"/>
          </a:xfrm>
          <a:prstGeom prst="rect">
            <a:avLst/>
          </a:prstGeom>
          <a:noFill/>
        </p:spPr>
      </p:pic>
      <p:pic>
        <p:nvPicPr>
          <p:cNvPr id="55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071678"/>
            <a:ext cx="857256" cy="1177298"/>
          </a:xfrm>
          <a:prstGeom prst="rect">
            <a:avLst/>
          </a:prstGeom>
          <a:noFill/>
        </p:spPr>
      </p:pic>
      <p:pic>
        <p:nvPicPr>
          <p:cNvPr id="56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071678"/>
            <a:ext cx="857256" cy="1177298"/>
          </a:xfrm>
          <a:prstGeom prst="rect">
            <a:avLst/>
          </a:prstGeom>
          <a:noFill/>
        </p:spPr>
      </p:pic>
      <p:pic>
        <p:nvPicPr>
          <p:cNvPr id="57" name="Picture 13" descr="C:\Users\User\Desktop\клипапт\17ed991603485a45851417fc87c759eb-fotor-bg-remover-20240520132137 — копия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934710" cy="1096265"/>
          </a:xfrm>
          <a:prstGeom prst="rect">
            <a:avLst/>
          </a:prstGeom>
          <a:noFill/>
        </p:spPr>
      </p:pic>
      <p:pic>
        <p:nvPicPr>
          <p:cNvPr id="58" name="Picture 13" descr="C:\Users\User\Desktop\клипапт\17ed991603485a45851417fc87c759eb-fotor-bg-remover-20240520132137 — копия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857256" cy="1005424"/>
          </a:xfrm>
          <a:prstGeom prst="rect">
            <a:avLst/>
          </a:prstGeom>
          <a:noFill/>
        </p:spPr>
      </p:pic>
      <p:pic>
        <p:nvPicPr>
          <p:cNvPr id="59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714488"/>
            <a:ext cx="1285884" cy="1484175"/>
          </a:xfrm>
          <a:prstGeom prst="rect">
            <a:avLst/>
          </a:prstGeom>
          <a:noFill/>
        </p:spPr>
      </p:pic>
      <p:pic>
        <p:nvPicPr>
          <p:cNvPr id="60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774910"/>
            <a:ext cx="1214446" cy="1401721"/>
          </a:xfrm>
          <a:prstGeom prst="rect">
            <a:avLst/>
          </a:prstGeom>
          <a:noFill/>
        </p:spPr>
      </p:pic>
      <p:pic>
        <p:nvPicPr>
          <p:cNvPr id="62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072074"/>
            <a:ext cx="785818" cy="1079190"/>
          </a:xfrm>
          <a:prstGeom prst="rect">
            <a:avLst/>
          </a:prstGeom>
          <a:noFill/>
        </p:spPr>
      </p:pic>
      <p:pic>
        <p:nvPicPr>
          <p:cNvPr id="64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857760"/>
            <a:ext cx="1071570" cy="1236812"/>
          </a:xfrm>
          <a:prstGeom prst="rect">
            <a:avLst/>
          </a:prstGeom>
          <a:noFill/>
        </p:spPr>
      </p:pic>
      <p:pic>
        <p:nvPicPr>
          <p:cNvPr id="66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5072074"/>
            <a:ext cx="785818" cy="1079190"/>
          </a:xfrm>
          <a:prstGeom prst="rect">
            <a:avLst/>
          </a:prstGeom>
          <a:noFill/>
        </p:spPr>
      </p:pic>
      <p:pic>
        <p:nvPicPr>
          <p:cNvPr id="68" name="Picture 14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5000636"/>
            <a:ext cx="785818" cy="1079190"/>
          </a:xfrm>
          <a:prstGeom prst="rect">
            <a:avLst/>
          </a:prstGeom>
          <a:noFill/>
        </p:spPr>
      </p:pic>
      <p:pic>
        <p:nvPicPr>
          <p:cNvPr id="69" name="3строка" descr="C:\Users\User\Desktop\клипапт\17ed991603485a45851417fc87c759eb-fotor-bg-remover-20240520132137 — копия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714488"/>
            <a:ext cx="857256" cy="1005424"/>
          </a:xfrm>
          <a:prstGeom prst="rect">
            <a:avLst/>
          </a:prstGeom>
          <a:noFill/>
        </p:spPr>
      </p:pic>
      <p:pic>
        <p:nvPicPr>
          <p:cNvPr id="70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857760"/>
            <a:ext cx="1071570" cy="1236812"/>
          </a:xfrm>
          <a:prstGeom prst="rect">
            <a:avLst/>
          </a:prstGeom>
          <a:noFill/>
        </p:spPr>
      </p:pic>
      <p:pic>
        <p:nvPicPr>
          <p:cNvPr id="71" name="4строка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175979" cy="1357322"/>
          </a:xfrm>
          <a:prstGeom prst="rect">
            <a:avLst/>
          </a:prstGeom>
          <a:noFill/>
        </p:spPr>
      </p:pic>
      <p:pic>
        <p:nvPicPr>
          <p:cNvPr id="72" name="2строка" descr="C:\Users\User\Desktop\клипапт\17ed991603485a45851417fc87c759eb-fotor-bg-remover-20240520132137 — копия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2786058"/>
            <a:ext cx="785818" cy="1079190"/>
          </a:xfrm>
          <a:prstGeom prst="rect">
            <a:avLst/>
          </a:prstGeom>
          <a:noFill/>
        </p:spPr>
      </p:pic>
      <p:sp>
        <p:nvSpPr>
          <p:cNvPr id="32" name="Стрелка вправо 31">
            <a:hlinkClick r:id="rId9" action="ppaction://hlinksldjump"/>
          </p:cNvPr>
          <p:cNvSpPr/>
          <p:nvPr/>
        </p:nvSpPr>
        <p:spPr>
          <a:xfrm>
            <a:off x="7643834" y="6357958"/>
            <a:ext cx="1357322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0139 -0.4935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7743E-6 L -0.55122 -0.1154 " pathEditMode="relative" ptsTypes="AA">
                                      <p:cBhvr>
                                        <p:cTn id="2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02266 L -0.66615 0.2710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4 0.05504 L -0.28993 0.6843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388" y="571480"/>
            <a:ext cx="576064" cy="1004503"/>
          </a:xfrm>
          <a:prstGeom prst="rect">
            <a:avLst/>
          </a:prstGeom>
        </p:spPr>
      </p:pic>
      <p:pic>
        <p:nvPicPr>
          <p:cNvPr id="35" name="Рисунок 34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8104" y="5085184"/>
            <a:ext cx="576064" cy="932495"/>
          </a:xfrm>
          <a:prstGeom prst="rect">
            <a:avLst/>
          </a:prstGeom>
        </p:spPr>
      </p:pic>
      <p:pic>
        <p:nvPicPr>
          <p:cNvPr id="36" name="Рисунок 35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3714752"/>
            <a:ext cx="576064" cy="1004503"/>
          </a:xfrm>
          <a:prstGeom prst="rect">
            <a:avLst/>
          </a:prstGeom>
        </p:spPr>
      </p:pic>
      <p:pic>
        <p:nvPicPr>
          <p:cNvPr id="39" name="Рисунок 38" descr="question_mark_PNG7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2060848"/>
            <a:ext cx="576064" cy="1004503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7380312" y="476672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C:\Users\User\Desktop\клипапт\300fb1266fe48ff414a9e5ee2dd928a7 — копия (3)-no-bg-preview (carve.photos)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00042"/>
            <a:ext cx="714375" cy="1076325"/>
          </a:xfrm>
          <a:prstGeom prst="rect">
            <a:avLst/>
          </a:prstGeom>
          <a:noFill/>
        </p:spPr>
      </p:pic>
      <p:pic>
        <p:nvPicPr>
          <p:cNvPr id="2058" name="Picture 10" descr="C:\Users\User\Desktop\клипапт\300fb1266fe48ff414a9e5ee2dd928a7 — копия (3)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42"/>
            <a:ext cx="952500" cy="1114425"/>
          </a:xfrm>
          <a:prstGeom prst="rect">
            <a:avLst/>
          </a:prstGeom>
          <a:noFill/>
        </p:spPr>
      </p:pic>
      <p:pic>
        <p:nvPicPr>
          <p:cNvPr id="2059" name="Picture 11" descr="C:\Users\User\Desktop\клипапт\300fb1266fe48ff414a9e5ee2dd928a7 — копия (4)-no-bg-preview (carve.photos) —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895831"/>
            <a:ext cx="1000132" cy="1318855"/>
          </a:xfrm>
          <a:prstGeom prst="rect">
            <a:avLst/>
          </a:prstGeom>
          <a:noFill/>
        </p:spPr>
      </p:pic>
      <p:pic>
        <p:nvPicPr>
          <p:cNvPr id="2060" name="Picture 12" descr="C:\Users\User\Desktop\клипапт\300fb1266fe48ff414a9e5ee2dd928a7 — копия (5)-no-bg-preview (carve.photos) —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571876"/>
            <a:ext cx="1149502" cy="1071570"/>
          </a:xfrm>
          <a:prstGeom prst="rect">
            <a:avLst/>
          </a:prstGeom>
          <a:noFill/>
        </p:spPr>
      </p:pic>
      <p:pic>
        <p:nvPicPr>
          <p:cNvPr id="54" name="Picture 10" descr="C:\Users\User\Desktop\клипапт\300fb1266fe48ff414a9e5ee2dd928a7 — копия (3)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44314"/>
            <a:ext cx="1000132" cy="1170154"/>
          </a:xfrm>
          <a:prstGeom prst="rect">
            <a:avLst/>
          </a:prstGeom>
          <a:noFill/>
        </p:spPr>
      </p:pic>
      <p:pic>
        <p:nvPicPr>
          <p:cNvPr id="55" name="Picture 9" descr="C:\Users\User\Desktop\клипапт\300fb1266fe48ff414a9e5ee2dd928a7 — копия (3)-no-bg-preview (carve.photos)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00042"/>
            <a:ext cx="714375" cy="1076325"/>
          </a:xfrm>
          <a:prstGeom prst="rect">
            <a:avLst/>
          </a:prstGeom>
          <a:noFill/>
        </p:spPr>
      </p:pic>
      <p:pic>
        <p:nvPicPr>
          <p:cNvPr id="56" name="Picture 10" descr="C:\Users\User\Desktop\клипапт\300fb1266fe48ff414a9e5ee2dd928a7 — копия (3)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4314"/>
            <a:ext cx="1000132" cy="1170154"/>
          </a:xfrm>
          <a:prstGeom prst="rect">
            <a:avLst/>
          </a:prstGeom>
          <a:noFill/>
        </p:spPr>
      </p:pic>
      <p:pic>
        <p:nvPicPr>
          <p:cNvPr id="58" name="Picture 11" descr="C:\Users\User\Desktop\клипапт\300fb1266fe48ff414a9e5ee2dd928a7 — копия (4)-no-bg-preview (carve.photos) —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857364"/>
            <a:ext cx="1000132" cy="1318855"/>
          </a:xfrm>
          <a:prstGeom prst="rect">
            <a:avLst/>
          </a:prstGeom>
          <a:noFill/>
        </p:spPr>
      </p:pic>
      <p:pic>
        <p:nvPicPr>
          <p:cNvPr id="60" name="Picture 11" descr="C:\Users\User\Desktop\клипапт\300fb1266fe48ff414a9e5ee2dd928a7 — копия (4)-no-bg-preview (carve.photos) —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717032"/>
            <a:ext cx="962324" cy="1268999"/>
          </a:xfrm>
          <a:prstGeom prst="rect">
            <a:avLst/>
          </a:prstGeom>
          <a:noFill/>
        </p:spPr>
      </p:pic>
      <p:pic>
        <p:nvPicPr>
          <p:cNvPr id="2062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357166"/>
            <a:ext cx="714380" cy="1175979"/>
          </a:xfrm>
          <a:prstGeom prst="rect">
            <a:avLst/>
          </a:prstGeom>
          <a:noFill/>
        </p:spPr>
      </p:pic>
      <p:pic>
        <p:nvPicPr>
          <p:cNvPr id="62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928802"/>
            <a:ext cx="714380" cy="1175979"/>
          </a:xfrm>
          <a:prstGeom prst="rect">
            <a:avLst/>
          </a:prstGeom>
          <a:noFill/>
        </p:spPr>
      </p:pic>
      <p:pic>
        <p:nvPicPr>
          <p:cNvPr id="63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2000240"/>
            <a:ext cx="714380" cy="1175979"/>
          </a:xfrm>
          <a:prstGeom prst="rect">
            <a:avLst/>
          </a:prstGeom>
          <a:noFill/>
        </p:spPr>
      </p:pic>
      <p:pic>
        <p:nvPicPr>
          <p:cNvPr id="64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000240"/>
            <a:ext cx="714380" cy="1175979"/>
          </a:xfrm>
          <a:prstGeom prst="rect">
            <a:avLst/>
          </a:prstGeom>
          <a:noFill/>
        </p:spPr>
      </p:pic>
      <p:pic>
        <p:nvPicPr>
          <p:cNvPr id="65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5000636"/>
            <a:ext cx="714380" cy="1175979"/>
          </a:xfrm>
          <a:prstGeom prst="rect">
            <a:avLst/>
          </a:prstGeom>
          <a:noFill/>
        </p:spPr>
      </p:pic>
      <p:pic>
        <p:nvPicPr>
          <p:cNvPr id="66" name="Picture 12" descr="C:\Users\User\Desktop\клипапт\300fb1266fe48ff414a9e5ee2dd928a7 — копия (5)-no-bg-preview (carve.photos) —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571876"/>
            <a:ext cx="1226136" cy="1143008"/>
          </a:xfrm>
          <a:prstGeom prst="rect">
            <a:avLst/>
          </a:prstGeom>
          <a:noFill/>
        </p:spPr>
      </p:pic>
      <p:pic>
        <p:nvPicPr>
          <p:cNvPr id="67" name="Picture 10" descr="C:\Users\User\Desktop\клипапт\300fb1266fe48ff414a9e5ee2dd928a7 — копия (3)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643314"/>
            <a:ext cx="952500" cy="1114425"/>
          </a:xfrm>
          <a:prstGeom prst="rect">
            <a:avLst/>
          </a:prstGeom>
          <a:noFill/>
        </p:spPr>
      </p:pic>
      <p:pic>
        <p:nvPicPr>
          <p:cNvPr id="68" name="Picture 10" descr="C:\Users\User\Desktop\клипапт\300fb1266fe48ff414a9e5ee2dd928a7 — копия (3)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643314"/>
            <a:ext cx="952500" cy="1114425"/>
          </a:xfrm>
          <a:prstGeom prst="rect">
            <a:avLst/>
          </a:prstGeom>
          <a:noFill/>
        </p:spPr>
      </p:pic>
      <p:pic>
        <p:nvPicPr>
          <p:cNvPr id="69" name="Picture 10" descr="C:\Users\User\Desktop\клипапт\300fb1266fe48ff414a9e5ee2dd928a7 — копия (3)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643314"/>
            <a:ext cx="952500" cy="1114425"/>
          </a:xfrm>
          <a:prstGeom prst="rect">
            <a:avLst/>
          </a:prstGeom>
          <a:noFill/>
        </p:spPr>
      </p:pic>
      <p:pic>
        <p:nvPicPr>
          <p:cNvPr id="70" name="Picture 11" descr="C:\Users\User\Desktop\клипапт\300fb1266fe48ff414a9e5ee2dd928a7 — копия (4)-no-bg-preview (carve.photos) —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929198"/>
            <a:ext cx="1000132" cy="1318855"/>
          </a:xfrm>
          <a:prstGeom prst="rect">
            <a:avLst/>
          </a:prstGeom>
          <a:noFill/>
        </p:spPr>
      </p:pic>
      <p:pic>
        <p:nvPicPr>
          <p:cNvPr id="71" name="Picture 11" descr="C:\Users\User\Desktop\клипапт\300fb1266fe48ff414a9e5ee2dd928a7 — копия (4)-no-bg-preview (carve.photos) —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929198"/>
            <a:ext cx="1000132" cy="1318855"/>
          </a:xfrm>
          <a:prstGeom prst="rect">
            <a:avLst/>
          </a:prstGeom>
          <a:noFill/>
        </p:spPr>
      </p:pic>
      <p:pic>
        <p:nvPicPr>
          <p:cNvPr id="72" name="Picture 11" descr="C:\Users\User\Desktop\клипапт\300fb1266fe48ff414a9e5ee2dd928a7 — копия (4)-no-bg-preview (carve.photos) —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857760"/>
            <a:ext cx="1000132" cy="1318855"/>
          </a:xfrm>
          <a:prstGeom prst="rect">
            <a:avLst/>
          </a:prstGeom>
          <a:noFill/>
        </p:spPr>
      </p:pic>
      <p:pic>
        <p:nvPicPr>
          <p:cNvPr id="73" name="Picture 9" descr="C:\Users\User\Desktop\клипапт\300fb1266fe48ff414a9e5ee2dd928a7 — копия (3)-no-bg-preview (carve.photos)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2786058"/>
            <a:ext cx="714375" cy="1076325"/>
          </a:xfrm>
          <a:prstGeom prst="rect">
            <a:avLst/>
          </a:prstGeom>
          <a:noFill/>
        </p:spPr>
      </p:pic>
      <p:pic>
        <p:nvPicPr>
          <p:cNvPr id="74" name="Picture 9" descr="C:\Users\User\Desktop\клипапт\300fb1266fe48ff414a9e5ee2dd928a7 — копия (3)-no-bg-preview (carve.photos)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072074"/>
            <a:ext cx="714375" cy="1076325"/>
          </a:xfrm>
          <a:prstGeom prst="rect">
            <a:avLst/>
          </a:prstGeom>
          <a:noFill/>
        </p:spPr>
      </p:pic>
      <p:pic>
        <p:nvPicPr>
          <p:cNvPr id="75" name="Picture 12" descr="C:\Users\User\Desktop\клипапт\300fb1266fe48ff414a9e5ee2dd928a7 — копия (5)-no-bg-preview (carve.photos) —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500174"/>
            <a:ext cx="1226136" cy="1143008"/>
          </a:xfrm>
          <a:prstGeom prst="rect">
            <a:avLst/>
          </a:prstGeom>
          <a:noFill/>
        </p:spPr>
      </p:pic>
      <p:pic>
        <p:nvPicPr>
          <p:cNvPr id="76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5072074"/>
            <a:ext cx="714380" cy="1175979"/>
          </a:xfrm>
          <a:prstGeom prst="rect">
            <a:avLst/>
          </a:prstGeom>
          <a:noFill/>
        </p:spPr>
      </p:pic>
      <p:sp>
        <p:nvSpPr>
          <p:cNvPr id="32" name="Стрелка вправо 31">
            <a:hlinkClick r:id="rId9" action="ppaction://hlinksldjump"/>
          </p:cNvPr>
          <p:cNvSpPr/>
          <p:nvPr/>
        </p:nvSpPr>
        <p:spPr>
          <a:xfrm>
            <a:off x="7643834" y="6357958"/>
            <a:ext cx="1357322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2054E-6 L -0.16216 -0.3309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1711 L -0.29166 -0.2661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3 -0.01203 L -0.52899 0.31343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25678 0.66667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5214950"/>
            <a:ext cx="825054" cy="1003912"/>
          </a:xfrm>
          <a:prstGeom prst="rect">
            <a:avLst/>
          </a:prstGeom>
          <a:noFill/>
        </p:spPr>
      </p:pic>
      <p:pic>
        <p:nvPicPr>
          <p:cNvPr id="35" name="Рисунок 34" descr="question_mark_PNG7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3643314"/>
            <a:ext cx="576064" cy="1004503"/>
          </a:xfrm>
          <a:prstGeom prst="rect">
            <a:avLst/>
          </a:prstGeom>
        </p:spPr>
      </p:pic>
      <p:pic>
        <p:nvPicPr>
          <p:cNvPr id="36" name="Рисунок 35" descr="question_mark_PNG7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3240" y="5214950"/>
            <a:ext cx="576064" cy="1004503"/>
          </a:xfrm>
          <a:prstGeom prst="rect">
            <a:avLst/>
          </a:prstGeom>
        </p:spPr>
      </p:pic>
      <p:pic>
        <p:nvPicPr>
          <p:cNvPr id="39" name="Рисунок 38" descr="question_mark_PNG7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2132856"/>
            <a:ext cx="576064" cy="1004503"/>
          </a:xfrm>
          <a:prstGeom prst="rect">
            <a:avLst/>
          </a:prstGeom>
        </p:spPr>
      </p:pic>
      <p:pic>
        <p:nvPicPr>
          <p:cNvPr id="42" name="Рисунок 41" descr="question_mark_PNG7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620688"/>
            <a:ext cx="576064" cy="1004503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7524328" y="404664"/>
            <a:ext cx="72008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0"/>
            <a:ext cx="714380" cy="1175979"/>
          </a:xfrm>
          <a:prstGeom prst="rect">
            <a:avLst/>
          </a:prstGeom>
          <a:noFill/>
        </p:spPr>
      </p:pic>
      <p:pic>
        <p:nvPicPr>
          <p:cNvPr id="51" name="Picture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71480"/>
            <a:ext cx="928694" cy="1143009"/>
          </a:xfrm>
          <a:prstGeom prst="rect">
            <a:avLst/>
          </a:prstGeom>
          <a:noFill/>
        </p:spPr>
      </p:pic>
      <p:pic>
        <p:nvPicPr>
          <p:cNvPr id="52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929586" y="1571612"/>
            <a:ext cx="932388" cy="1109177"/>
          </a:xfrm>
          <a:prstGeom prst="rect">
            <a:avLst/>
          </a:prstGeom>
          <a:noFill/>
        </p:spPr>
      </p:pic>
      <p:pic>
        <p:nvPicPr>
          <p:cNvPr id="53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00496" y="500042"/>
            <a:ext cx="1071570" cy="1274749"/>
          </a:xfrm>
          <a:prstGeom prst="rect">
            <a:avLst/>
          </a:prstGeom>
          <a:noFill/>
        </p:spPr>
      </p:pic>
      <p:pic>
        <p:nvPicPr>
          <p:cNvPr id="54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5214950"/>
            <a:ext cx="857256" cy="1043095"/>
          </a:xfrm>
          <a:prstGeom prst="rect">
            <a:avLst/>
          </a:prstGeom>
          <a:noFill/>
        </p:spPr>
      </p:pic>
      <p:pic>
        <p:nvPicPr>
          <p:cNvPr id="55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71604" y="500042"/>
            <a:ext cx="1071570" cy="1274749"/>
          </a:xfrm>
          <a:prstGeom prst="rect">
            <a:avLst/>
          </a:prstGeom>
          <a:noFill/>
        </p:spPr>
      </p:pic>
      <p:pic>
        <p:nvPicPr>
          <p:cNvPr id="56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2071678"/>
            <a:ext cx="857256" cy="1043095"/>
          </a:xfrm>
          <a:prstGeom prst="rect">
            <a:avLst/>
          </a:prstGeom>
          <a:noFill/>
        </p:spPr>
      </p:pic>
      <p:pic>
        <p:nvPicPr>
          <p:cNvPr id="57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5214950"/>
            <a:ext cx="857256" cy="1043095"/>
          </a:xfrm>
          <a:prstGeom prst="rect">
            <a:avLst/>
          </a:prstGeom>
          <a:noFill/>
        </p:spPr>
      </p:pic>
      <p:pic>
        <p:nvPicPr>
          <p:cNvPr id="58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00240"/>
            <a:ext cx="714380" cy="1175979"/>
          </a:xfrm>
          <a:prstGeom prst="rect">
            <a:avLst/>
          </a:prstGeom>
          <a:noFill/>
        </p:spPr>
      </p:pic>
      <p:pic>
        <p:nvPicPr>
          <p:cNvPr id="59" name="Picture 14" descr="C:\Users\User\Desktop\клипапт\300fb1266fe48ff414a9e5ee2dd928a7 — копия (5) — коп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071678"/>
            <a:ext cx="714380" cy="1175979"/>
          </a:xfrm>
          <a:prstGeom prst="rect">
            <a:avLst/>
          </a:prstGeom>
          <a:noFill/>
        </p:spPr>
      </p:pic>
      <p:pic>
        <p:nvPicPr>
          <p:cNvPr id="60" name="Picture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71480"/>
            <a:ext cx="928694" cy="1143009"/>
          </a:xfrm>
          <a:prstGeom prst="rect">
            <a:avLst/>
          </a:prstGeom>
          <a:noFill/>
        </p:spPr>
      </p:pic>
      <p:pic>
        <p:nvPicPr>
          <p:cNvPr id="61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214686"/>
            <a:ext cx="1214446" cy="1401721"/>
          </a:xfrm>
          <a:prstGeom prst="rect">
            <a:avLst/>
          </a:prstGeom>
          <a:noFill/>
        </p:spPr>
      </p:pic>
      <p:pic>
        <p:nvPicPr>
          <p:cNvPr id="63" name="Picture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5214950"/>
            <a:ext cx="928694" cy="1143009"/>
          </a:xfrm>
          <a:prstGeom prst="rect">
            <a:avLst/>
          </a:prstGeom>
          <a:noFill/>
        </p:spPr>
      </p:pic>
      <p:pic>
        <p:nvPicPr>
          <p:cNvPr id="64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2143116"/>
            <a:ext cx="825054" cy="1003912"/>
          </a:xfrm>
          <a:prstGeom prst="rect">
            <a:avLst/>
          </a:prstGeom>
          <a:noFill/>
        </p:spPr>
      </p:pic>
      <p:pic>
        <p:nvPicPr>
          <p:cNvPr id="65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286124"/>
            <a:ext cx="1143008" cy="1495169"/>
          </a:xfrm>
          <a:prstGeom prst="rect">
            <a:avLst/>
          </a:prstGeom>
          <a:noFill/>
        </p:spPr>
      </p:pic>
      <p:pic>
        <p:nvPicPr>
          <p:cNvPr id="69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71934" y="3429000"/>
            <a:ext cx="1071570" cy="1274749"/>
          </a:xfrm>
          <a:prstGeom prst="rect">
            <a:avLst/>
          </a:prstGeom>
          <a:noFill/>
        </p:spPr>
      </p:pic>
      <p:pic>
        <p:nvPicPr>
          <p:cNvPr id="70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14480" y="3429000"/>
            <a:ext cx="1071570" cy="1274749"/>
          </a:xfrm>
          <a:prstGeom prst="rect">
            <a:avLst/>
          </a:prstGeom>
          <a:noFill/>
        </p:spPr>
      </p:pic>
      <p:pic>
        <p:nvPicPr>
          <p:cNvPr id="71" name="Picture 8" descr="C:\Users\user\Pictures\НГ\Новый год\Новогодняя графика\Новогодняя графика\Подборка Санта Клаусов\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428604"/>
            <a:ext cx="1071570" cy="1274749"/>
          </a:xfrm>
          <a:prstGeom prst="rect">
            <a:avLst/>
          </a:prstGeom>
          <a:noFill/>
        </p:spPr>
      </p:pic>
      <p:pic>
        <p:nvPicPr>
          <p:cNvPr id="72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54" y="0"/>
            <a:ext cx="1214446" cy="1401721"/>
          </a:xfrm>
          <a:prstGeom prst="rect">
            <a:avLst/>
          </a:prstGeom>
          <a:noFill/>
        </p:spPr>
      </p:pic>
      <p:pic>
        <p:nvPicPr>
          <p:cNvPr id="73" name="Picture 7" descr="C:\Users\User\Desktop\клипапт\7b28e42b328a5326acca73548d463b5a — копия — копия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714620"/>
            <a:ext cx="928694" cy="1143009"/>
          </a:xfrm>
          <a:prstGeom prst="rect">
            <a:avLst/>
          </a:prstGeom>
          <a:noFill/>
        </p:spPr>
      </p:pic>
      <p:pic>
        <p:nvPicPr>
          <p:cNvPr id="74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357562"/>
            <a:ext cx="1214446" cy="1401721"/>
          </a:xfrm>
          <a:prstGeom prst="rect">
            <a:avLst/>
          </a:prstGeom>
          <a:noFill/>
        </p:spPr>
      </p:pic>
      <p:pic>
        <p:nvPicPr>
          <p:cNvPr id="79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786322"/>
            <a:ext cx="1143008" cy="1495169"/>
          </a:xfrm>
          <a:prstGeom prst="rect">
            <a:avLst/>
          </a:prstGeom>
          <a:noFill/>
        </p:spPr>
      </p:pic>
      <p:pic>
        <p:nvPicPr>
          <p:cNvPr id="80" name="Picture 20" descr="C:\Users\User\Desktop\клипапт\17ed991603485a45851417fc87c759eb-fotor-bg-remover--no-bg-preview (carve.photos)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857760"/>
            <a:ext cx="1143008" cy="1495169"/>
          </a:xfrm>
          <a:prstGeom prst="rect">
            <a:avLst/>
          </a:prstGeom>
          <a:noFill/>
        </p:spPr>
      </p:pic>
      <p:pic>
        <p:nvPicPr>
          <p:cNvPr id="81" name="Picture 7" descr="C:\Users\user\Pictures\НГ\Новый год\Новогодняя графика\Новогодняя графика\Ёлки для сайта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72462" y="4071942"/>
            <a:ext cx="825054" cy="1003912"/>
          </a:xfrm>
          <a:prstGeom prst="rect">
            <a:avLst/>
          </a:prstGeom>
          <a:noFill/>
        </p:spPr>
      </p:pic>
      <p:sp>
        <p:nvSpPr>
          <p:cNvPr id="34" name="Прямоугольник 33">
            <a:hlinkClick r:id="" action="ppaction://hlinkshowjump?jump=nextslide"/>
          </p:cNvPr>
          <p:cNvSpPr/>
          <p:nvPr/>
        </p:nvSpPr>
        <p:spPr>
          <a:xfrm>
            <a:off x="5072066" y="6429396"/>
            <a:ext cx="3786214" cy="428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1018 L -0.29965 -0.325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6725E-6 L -0.68507 -0.2937 " pathEditMode="relative" ptsTypes="AA">
                                      <p:cBhvr>
                                        <p:cTn id="22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36725E-6 L -0.14966 0.30412 " pathEditMode="relative" ptsTypes="AA">
                                      <p:cBhvr>
                                        <p:cTn id="3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1157 L -0.55157 0.7229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785794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молодец! Отлично справился с заданиями!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user\Pictures\НГ\Новый год\Новогодняя графика\Новогодняя графика\Подборка Санта Клаусов\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980728"/>
            <a:ext cx="3128562" cy="479216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24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Nikita mikheev</cp:lastModifiedBy>
  <cp:revision>230</cp:revision>
  <dcterms:created xsi:type="dcterms:W3CDTF">2019-12-20T09:36:19Z</dcterms:created>
  <dcterms:modified xsi:type="dcterms:W3CDTF">2024-05-20T14:59:35Z</dcterms:modified>
</cp:coreProperties>
</file>