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96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6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4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0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8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2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18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4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69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2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D1416F0-15B0-48B9-9B8E-AD8BED3627B1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FC259D4-1C1D-4150-AD94-D139F95B7E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0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8457" y="2828836"/>
            <a:ext cx="1088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зрительного внимания, координации движения и развитие межполушарных связей.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0181" y="1125472"/>
            <a:ext cx="9731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«ПОПРОБУЙ ПОВТОРИ»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72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r="-8118" b="51316"/>
          <a:stretch/>
        </p:blipFill>
        <p:spPr>
          <a:xfrm>
            <a:off x="1391537" y="545183"/>
            <a:ext cx="9122065" cy="5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t="48683" r="-2389"/>
          <a:stretch/>
        </p:blipFill>
        <p:spPr>
          <a:xfrm>
            <a:off x="1931264" y="404949"/>
            <a:ext cx="8728028" cy="60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-5445" b="51455"/>
          <a:stretch/>
        </p:blipFill>
        <p:spPr>
          <a:xfrm>
            <a:off x="2519093" y="532120"/>
            <a:ext cx="7974650" cy="505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8267" r="-1434"/>
          <a:stretch/>
        </p:blipFill>
        <p:spPr>
          <a:xfrm>
            <a:off x="2257836" y="1280159"/>
            <a:ext cx="7526244" cy="52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r="-2198" b="51039"/>
          <a:stretch/>
        </p:blipFill>
        <p:spPr>
          <a:xfrm>
            <a:off x="1957389" y="296990"/>
            <a:ext cx="8316511" cy="54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9515" r="-4108"/>
          <a:stretch/>
        </p:blipFill>
        <p:spPr>
          <a:xfrm>
            <a:off x="2427653" y="718458"/>
            <a:ext cx="8349204" cy="557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813" b="51316"/>
          <a:stretch/>
        </p:blipFill>
        <p:spPr>
          <a:xfrm>
            <a:off x="1632857" y="662749"/>
            <a:ext cx="9059527" cy="54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8406" r="-2008"/>
          <a:stretch/>
        </p:blipFill>
        <p:spPr>
          <a:xfrm>
            <a:off x="2662784" y="1136468"/>
            <a:ext cx="7366262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-2008" b="51746"/>
          <a:stretch/>
        </p:blipFill>
        <p:spPr>
          <a:xfrm>
            <a:off x="1110342" y="378823"/>
            <a:ext cx="10334147" cy="5708468"/>
          </a:xfrm>
          <a:prstGeom prst="rect">
            <a:avLst/>
          </a:prstGeom>
        </p:spPr>
      </p:pic>
      <p:pic>
        <p:nvPicPr>
          <p:cNvPr id="4" name="Детская мелодия из фильма - быстрая подвижная музыка_(Inkomp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213" y="386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7039" r="2958"/>
          <a:stretch/>
        </p:blipFill>
        <p:spPr>
          <a:xfrm>
            <a:off x="1541417" y="862148"/>
            <a:ext cx="8516983" cy="584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-98" b="51871"/>
          <a:stretch/>
        </p:blipFill>
        <p:spPr>
          <a:xfrm>
            <a:off x="1867989" y="701936"/>
            <a:ext cx="8229600" cy="54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47676" r="-5062"/>
          <a:stretch/>
        </p:blipFill>
        <p:spPr>
          <a:xfrm>
            <a:off x="2506030" y="914401"/>
            <a:ext cx="8244702" cy="56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r="-2580" b="52564"/>
          <a:stretch/>
        </p:blipFill>
        <p:spPr>
          <a:xfrm>
            <a:off x="2623595" y="806441"/>
            <a:ext cx="7604622" cy="48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47852" r="-2962"/>
          <a:stretch/>
        </p:blipFill>
        <p:spPr>
          <a:xfrm>
            <a:off x="2297025" y="561702"/>
            <a:ext cx="8127135" cy="56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49099" r="-6399"/>
          <a:stretch/>
        </p:blipFill>
        <p:spPr>
          <a:xfrm>
            <a:off x="2205583" y="836023"/>
            <a:ext cx="8124933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-1243" b="50624"/>
          <a:stretch/>
        </p:blipFill>
        <p:spPr>
          <a:xfrm>
            <a:off x="1502229" y="244739"/>
            <a:ext cx="8530046" cy="59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16</TotalTime>
  <Words>18</Words>
  <Application>Microsoft Office PowerPoint</Application>
  <PresentationFormat>Широкоэкранный</PresentationFormat>
  <Paragraphs>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</cp:revision>
  <dcterms:created xsi:type="dcterms:W3CDTF">2020-04-27T00:10:23Z</dcterms:created>
  <dcterms:modified xsi:type="dcterms:W3CDTF">2020-04-27T00:26:41Z</dcterms:modified>
</cp:coreProperties>
</file>