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89" r:id="rId2"/>
    <p:sldId id="288" r:id="rId3"/>
    <p:sldId id="290" r:id="rId4"/>
    <p:sldId id="297" r:id="rId5"/>
    <p:sldId id="295" r:id="rId6"/>
    <p:sldId id="294" r:id="rId7"/>
    <p:sldId id="291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023214-3401-4326-AD6B-F6E77635EA41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8C0E52-D11F-4927-88E0-5654FE3C8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5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0D4FAA-1235-43BD-9BE6-CC6ED9DCB6F5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AB4DC-2592-4F3D-A206-9CBB4AB87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9AC4-9FBA-4546-95B3-E0C80A70AED4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582D-A00B-4772-B89E-98CF63712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752E-2345-4EEE-AA7D-F8D848DD1785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56FE-F514-4FFF-89E3-0B3ACC392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9D4C-862D-4700-8482-917493696F82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41FC-8F5B-4D96-A614-0C419179A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23D726-C143-431B-9298-AEAAED25B713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F74F71-6B91-4A7F-81B9-E0D96823E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7D9B-F340-43B9-85BE-5D463A5B47D2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AA70-56EB-4F24-8816-AD6671F16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F7D52-F20F-4FB6-B255-176E019ABCEB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29BBD-E79D-48BA-B25D-16D566A9C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43DD-C4BC-4298-A85D-83A8F882C697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02BA-EFCA-4B4A-8FF4-723BC71F0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E2025-DCFD-498A-8B55-D02167243288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508BD-AE74-4426-BD8C-78CBF26B4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C073C-5845-43C8-A656-823C6E363B9E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649951-4A6F-4EFB-9574-DF598E488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D59544-F333-46F4-9852-85930807DFE6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D57D9-97C0-4C15-B46C-9F3FF0C31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B6FA69-6E2B-4D30-A855-10EBBE72B764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551EFBB-2000-47D0-A3D2-1C6C09DB3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-459431"/>
            <a:ext cx="7317456" cy="295232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14398" y="2779089"/>
            <a:ext cx="3929090" cy="1785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800" b="1" i="0" u="none" strike="noStrike" kern="1200" cap="none" spc="0" normalizeH="0" baseline="0" noProof="0" dirty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514351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Подготовила:</a:t>
            </a:r>
          </a:p>
          <a:p>
            <a:r>
              <a:rPr lang="ru-RU" b="1" dirty="0" smtClean="0">
                <a:latin typeface="+mn-lt"/>
              </a:rPr>
              <a:t> учитель-логопед</a:t>
            </a:r>
            <a:r>
              <a:rPr lang="ru-RU" b="1" dirty="0">
                <a:latin typeface="+mn-lt"/>
              </a:rPr>
              <a:t> </a:t>
            </a:r>
            <a:r>
              <a:rPr lang="ru-RU" b="1" dirty="0" smtClean="0">
                <a:latin typeface="+mn-lt"/>
              </a:rPr>
              <a:t>МБДОУ №176   </a:t>
            </a:r>
            <a:r>
              <a:rPr lang="ru-RU" b="1" dirty="0" err="1" smtClean="0">
                <a:latin typeface="+mn-lt"/>
              </a:rPr>
              <a:t>Данчинова</a:t>
            </a:r>
            <a:r>
              <a:rPr lang="ru-RU" b="1" dirty="0" smtClean="0">
                <a:latin typeface="+mn-lt"/>
              </a:rPr>
              <a:t> Т. М.</a:t>
            </a:r>
            <a:endParaRPr lang="ru-RU" b="1" dirty="0">
              <a:latin typeface="+mn-lt"/>
            </a:endParaRPr>
          </a:p>
        </p:txBody>
      </p:sp>
      <p:pic>
        <p:nvPicPr>
          <p:cNvPr id="1026" name="Picture 2" descr="D:\ДОУ 176 16-17\1367312190_logo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187" y="2779089"/>
            <a:ext cx="5888842" cy="26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31641" y="548680"/>
            <a:ext cx="66373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фонематического слуха у дошкольников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речи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детей старшей логопедической группы.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8273" y="836712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4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-3195736"/>
            <a:ext cx="7351240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Слух-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человека с помощью ушей воспринимать звуки и ориентироваться по ним в окружающей среде.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Неречевой слух- это восприятие звуков окружающей среды (природных, бытовых музыкальных шумов)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(фонематический) слух- это способность воспринимать и точно различать все звуки речи, особенно по звучанию. </a:t>
            </a: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воспринимать и различать звуки речи – фонемы.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 детей с нарушениями речи фонематические процессы зачастую не сформированы. Несформированный фонематический слух препятствует правильному звукопроизношению и обучению грамоте ребенка. Развитие фонематического слуха и восприятия - одна из главных задач учителя-логопеда в работе с детьми с речевыми нарушениями. Но развивать фонематические процессы можно и родителям дома, что значительно ускорит процесс коррекции речевых нарушений. Предлагаю Вашему вниманию игры на формирование фонематического слуха и восприятия.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-243408"/>
            <a:ext cx="7416824" cy="68407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проявляются фонематические нарушения:</a:t>
            </a: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ребёнок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воспринимает на слух (не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дифференцирует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близкие по звучанию или сходные по артикуляции звуки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не может произнести слоги и слова с близкими по звучанию фонемами: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са-ша-са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та-да-та;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-ла-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-за-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жук-сук; том-дом-ком, день-тень-пень; Паша-наша-ваша; </a:t>
            </a:r>
            <a:r>
              <a:rPr lang="ru-RU" sz="27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бак-мак-лак;та-тя-та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-на-</a:t>
            </a:r>
            <a:r>
              <a:rPr lang="ru-RU" sz="27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-дети с речевыми нарушениями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заменяют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произношении звонкие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звуки глухими (вместо 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«дом» – «том»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звук –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[Р]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[Л]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обратно (вместо 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«три» – «тли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»);  мягкие звуки-твердыми (вместо 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«день»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наоборот 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(«било»-«было»);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звук 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[М] - [Н]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обратно; шипящие свистящими и наоборот (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«здорово» - «</a:t>
            </a:r>
            <a:r>
              <a:rPr lang="ru-RU" sz="27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ждорово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7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масына</a:t>
            </a:r>
            <a:r>
              <a:rPr lang="ru-RU" sz="27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»-«машина»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другое.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-243408"/>
            <a:ext cx="7416824" cy="68407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27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04664"/>
            <a:ext cx="75608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Попробуем представить себе,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взрослые, изучаем иностранный язык - сложнее всего именно понимание непривычных звуков в произношении разных людей. Так же и у детей – они не всегда могут понять, что постоянно в словах, а что привносится особенностями  произношения каждого человека. Поэтому очень важно научить ребёнка анализировать то, что он слышит, и изображать это в буквах. В дошкольном возрасте ребёнок вполне готов к тому, чтобы усвоить грамматический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языка, научить узнавать звуки, как в начале, так и в конце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 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труднее всего в середине слова.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нарушениями речи фонематические процессы зачастую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сформированы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Несформированный фонематический слух препятствует правильному звукопроизношению и обучению грамоте ребенка. Развитие фонематического слуха и восприятия - одна из главных задач учителя-логопеда в работе с детьми с речевыми нарушениями. Но развивать фонематические процессы можно и родителям дома, что значительно ускорит процесс коррекции речевых нарушений. Предлагаю Вашему вниманию игры на формирование фонематического слуха и восприятия.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6064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Игры на формирование фонематического слуха.</a:t>
            </a:r>
          </a:p>
          <a:p>
            <a:pPr algn="ctr"/>
            <a:r>
              <a:rPr lang="ru-RU" b="1" dirty="0" smtClean="0"/>
              <a:t>«Поймай </a:t>
            </a:r>
            <a:r>
              <a:rPr lang="ru-RU" b="1" dirty="0"/>
              <a:t>звук»</a:t>
            </a:r>
            <a:endParaRPr lang="ru-RU" dirty="0"/>
          </a:p>
          <a:p>
            <a:r>
              <a:rPr lang="ru-RU" dirty="0"/>
              <a:t>1 вариант. Взрослый называет слова, ребенок должен хлопнуть в ладоши, когда услышит заданный звук.</a:t>
            </a:r>
          </a:p>
          <a:p>
            <a:r>
              <a:rPr lang="ru-RU" dirty="0"/>
              <a:t>2 вариант. Я буду называть звук (например «а») вместе с другими звуками, если услышишь его, то хлопни в ладоши (топни, подпрыгни, подними руку и т.д.). Можно устроить соревнования  «Кто больше» и перебрасывать друг другу мяч, называя слова.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b="1" dirty="0"/>
              <a:t> «Скажи, как я»</a:t>
            </a:r>
            <a:endParaRPr lang="ru-RU" dirty="0"/>
          </a:p>
          <a:p>
            <a:r>
              <a:rPr lang="ru-RU" dirty="0"/>
              <a:t>Называть слова с выделением любого звука (автоматизируемого или гласного, твердого - мягкого и т.д.). Ребенок должен повторить слово так же. Если ребенку требуется помощь, нужно повторить слово 2-3 раза с выделением звука голосом.</a:t>
            </a:r>
          </a:p>
        </p:txBody>
      </p:sp>
      <p:pic>
        <p:nvPicPr>
          <p:cNvPr id="2051" name="Picture 3" descr="D:\ДОУ 176 17-18\Фонематический слух\26045747-Иллюстрация-Матери-играя-с-сыно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43" y="4154552"/>
            <a:ext cx="3356548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6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Назови звук»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 бросаете мяч ребенку и называет слово, интонационно выделяя какой либо согласный звук. Ребенок называет выделенный звук и перебрасывает мяч обратно. Выделяемые звуки должны стоять в разных местах – в начале, середине, конце слова.</a:t>
            </a:r>
          </a:p>
          <a:p>
            <a:r>
              <a:rPr lang="ru-RU" b="1" dirty="0"/>
              <a:t>                                               «Назови первый звук»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Можно так же играть с мячом. Называете слово и бросаете мяч, ребенок ловит и называет первый звук.</a:t>
            </a:r>
          </a:p>
          <a:p>
            <a:pPr algn="ctr"/>
            <a:r>
              <a:rPr lang="ru-RU" b="1" dirty="0"/>
              <a:t>«Назови последний звук»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Можно так же играть с мячом. Называете слово и </a:t>
            </a:r>
            <a:r>
              <a:rPr lang="ru-RU" dirty="0" smtClean="0"/>
              <a:t>бросаете </a:t>
            </a:r>
            <a:r>
              <a:rPr lang="ru-RU" dirty="0"/>
              <a:t>мяч, ребенок ловит и называет последний звук.</a:t>
            </a:r>
          </a:p>
          <a:p>
            <a:pPr algn="ctr"/>
            <a:endParaRPr lang="ru-RU" dirty="0"/>
          </a:p>
        </p:txBody>
      </p:sp>
      <p:pic>
        <p:nvPicPr>
          <p:cNvPr id="10" name="Picture 2" descr="D:\ДОУ 176 17-18\Фонематический слух\igri-s-mycom-3-4-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9" y="3356992"/>
            <a:ext cx="4475956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9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486" y="3861048"/>
            <a:ext cx="8112514" cy="35283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«Доскажи словечко»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называет первый гласный звук; например «А…», а мама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папа договаривает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– «…ПТЕКА», ребёнок повторяет слово полностью,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«Цепочка слов»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наша с вами известная игра в слова. Называете слово, ребенок определяет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звук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придумывает слово, в котором этот звук стоит в начале слова.</a:t>
            </a:r>
          </a:p>
        </p:txBody>
      </p:sp>
      <p:pic>
        <p:nvPicPr>
          <p:cNvPr id="3074" name="Picture 2" descr="D:\ДОУ 176 17-18\Фонематический слух\19253809-Иллюстрация-счастливая-девушка-малышей-играя-учителем-чтение-книги-для-ее-игру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0" y="3209765"/>
            <a:ext cx="3893033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000491" y="188640"/>
            <a:ext cx="81359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«Определи место звука в слове»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где «живет» заданный звук в слове: в начале, середине или конце слова. Например, звук Ш в словах : мышь (в конце), шапка (в начале), машина (в середине).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«Прохлопай слово»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– учить делить слова на слоги.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Прохлопайте слова и назовите количество слогов в слове. Например,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-ли-на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слога).  Для определения количества слогов можно использовать  и такой прием: ладони  прижать к подбородку и произносить слово по слогам. Сколько раз подбородок опустился вниз(произнося гласные), столько и слогов в слове.</a:t>
            </a:r>
          </a:p>
        </p:txBody>
      </p:sp>
      <p:pic>
        <p:nvPicPr>
          <p:cNvPr id="4099" name="Picture 3" descr="D:\ДОУ 176 17-18\Фонематический слух\Копия childr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58" y="4221088"/>
            <a:ext cx="5244061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043608" y="1268760"/>
            <a:ext cx="33843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Спасибо</a:t>
            </a:r>
            <a:r>
              <a:rPr lang="ru-RU" sz="4000" b="1" dirty="0" smtClean="0">
                <a:latin typeface="Corbel" pitchFamily="34" charset="0"/>
              </a:rPr>
              <a:t> за внимание!</a:t>
            </a:r>
            <a:endParaRPr lang="ru-RU" sz="4000" b="1" dirty="0">
              <a:latin typeface="Corbel" pitchFamily="34" charset="0"/>
            </a:endParaRPr>
          </a:p>
        </p:txBody>
      </p:sp>
      <p:pic>
        <p:nvPicPr>
          <p:cNvPr id="5122" name="Picture 2" descr="http://900igr.net/datai/russkij-jazyk/Pismo-1-klass/0001-001-Urok-pisma-1-k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5059764" cy="44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1035</TotalTime>
  <Words>257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                           </vt:lpstr>
      <vt:lpstr>        </vt:lpstr>
      <vt:lpstr>                  Как проявляются фонематические нарушения: - ребёнок не воспринимает на слух (не дифференцирует) близкие по звучанию или сходные по артикуляции звуки речи -ребенок не может произнести слоги и слова с близкими по звучанию фонемами: са-ша-са; та-да-та; ра-ла-ра; са-за-са; жук-сук; том-дом-ком, день-тень-пень; Паша-наша-ваша; бак-мак-лак;та-тя-та, ма-на-ма -дети с речевыми нарушениями заменяют при произношении звонкие звуки глухими (вместо «дом» – «том»); звук –[Р] на [Л] и обратно (вместо «три» – «тли»);  мягкие звуки-твердыми (вместо «день» - «ден» и наоборот («било»-«было»); звук [М] - [Н] и обратно; шипящие свистящими и наоборот («здорово» - «ждорово», «масына»-«машина» ) и другое.  </vt:lpstr>
      <vt:lpstr>                  </vt:lpstr>
      <vt:lpstr>Презентация PowerPoint</vt:lpstr>
      <vt:lpstr>Презентация PowerPoint</vt:lpstr>
      <vt:lpstr>                     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124</cp:revision>
  <dcterms:created xsi:type="dcterms:W3CDTF">2015-04-08T07:34:16Z</dcterms:created>
  <dcterms:modified xsi:type="dcterms:W3CDTF">2020-04-18T08:38:44Z</dcterms:modified>
</cp:coreProperties>
</file>