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292" r:id="rId4"/>
    <p:sldId id="270" r:id="rId5"/>
    <p:sldId id="294" r:id="rId6"/>
    <p:sldId id="295" r:id="rId7"/>
    <p:sldId id="305" r:id="rId8"/>
    <p:sldId id="297" r:id="rId9"/>
    <p:sldId id="298" r:id="rId10"/>
    <p:sldId id="299" r:id="rId11"/>
    <p:sldId id="300" r:id="rId12"/>
    <p:sldId id="260" r:id="rId13"/>
    <p:sldId id="288" r:id="rId14"/>
    <p:sldId id="301" r:id="rId15"/>
    <p:sldId id="304" r:id="rId16"/>
    <p:sldId id="302" r:id="rId17"/>
    <p:sldId id="291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00"/>
    <a:srgbClr val="B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>
        <p:scale>
          <a:sx n="75" d="100"/>
          <a:sy n="75" d="100"/>
        </p:scale>
        <p:origin x="-123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683B715-74E4-49B9-BB25-5586138DCE7B}" type="datetimeFigureOut">
              <a:rPr lang="ru-RU"/>
              <a:pPr>
                <a:defRPr/>
              </a:pPr>
              <a:t>04.05.2020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980D26E-E5E9-4512-877B-68730530A6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1604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9165E5-4D2F-44EB-881D-46B33C76B7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45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7106D-3D4C-4DA0-8DC6-C4966612D04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75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EE85F-F327-48E7-9E8E-DFC3B9424B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3023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A53E1-8D92-453E-8E27-3591767970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7005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EB24AE-EACA-4B0E-8AB0-B30ABD922A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498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E0FA3-56C9-4069-A0A6-E28AF60D1AA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7085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F49AC9-9BA9-423B-B2EE-AC3D9A4996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4286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EEEF3B-4E77-4CDA-8931-A33C841B88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068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ED70A-86A4-4385-BBCE-19C2B55D767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965882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E288A8-69B4-4AFB-A44F-4AF8458E7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65944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6DB478-E837-4E0D-89FD-23B9E76D99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481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E4294-0227-40E9-B4E2-DD31FE229B7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99114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B57CE6-A362-4889-A960-53B4D8EB9D7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21583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D3DF1-8CC3-41D1-BA6D-37B7AD9882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10021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572261-9D39-4095-8555-282181A4CE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007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741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4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01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095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874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928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34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E1ECC-DF2B-4F13-825A-802F00BECF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51516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5328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708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483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0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BC2B9-0027-458E-BCE7-6BA7576AD8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7858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B87DD-252F-4BBE-9C52-D12A12500C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044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EE1D4-80A6-4CD1-A5FF-8B2739EEA1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438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29C0B-9EB0-4119-8870-DDC743477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8588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CA56A-3DD1-4DFA-A1A3-712AE95B79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44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B580C-5667-4037-B8B4-5D8B930189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374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ED99472C-D882-4AE9-B19A-D6A1278196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0C75E1-E1D0-4470-96F9-49CD384E04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95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1C59-5361-461D-A1BF-1DEF6A9FD879}" type="datetimeFigureOut">
              <a:rPr lang="ru-RU" smtClean="0"/>
              <a:t>04.05.2020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22DA-EDCD-4551-8A84-D5DEF3AD84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17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6264696" cy="11430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860000"/>
                </a:solidFill>
              </a:rPr>
              <a:t>Песни военных лет</a:t>
            </a:r>
            <a:endParaRPr lang="ru-RU" sz="3600" b="1" dirty="0">
              <a:solidFill>
                <a:srgbClr val="86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556792"/>
            <a:ext cx="55263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Цель: Обогатить </a:t>
            </a:r>
            <a:r>
              <a:rPr lang="ru-RU" sz="2400" dirty="0"/>
              <a:t>духовный мир детей через обращение к героическому прошлому нашей страны посредством песен военных лет.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3793480"/>
            <a:ext cx="64807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Рекомендация </a:t>
            </a:r>
            <a:r>
              <a:rPr lang="ru-RU" sz="2800" dirty="0"/>
              <a:t>для </a:t>
            </a:r>
            <a:r>
              <a:rPr lang="ru-RU" sz="2800" dirty="0" smtClean="0"/>
              <a:t>родителей;</a:t>
            </a:r>
          </a:p>
          <a:p>
            <a:r>
              <a:rPr lang="ru-RU" sz="2000" dirty="0"/>
              <a:t>- Читаем детям текст на слайде, рассматриваем картинки.</a:t>
            </a:r>
          </a:p>
          <a:p>
            <a:r>
              <a:rPr lang="ru-RU" sz="2000" dirty="0"/>
              <a:t>- Включаем аудиозапись на слайде, слушаем с детьми.</a:t>
            </a:r>
          </a:p>
          <a:p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459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3847" y="188640"/>
            <a:ext cx="4320480" cy="792088"/>
          </a:xfrm>
        </p:spPr>
        <p:txBody>
          <a:bodyPr/>
          <a:lstStyle/>
          <a:p>
            <a:r>
              <a:rPr lang="ru-RU" altLang="ru-RU" sz="2800" b="1" dirty="0">
                <a:solidFill>
                  <a:srgbClr val="860000"/>
                </a:solidFill>
              </a:rPr>
              <a:t>«Эх, дороги…» </a:t>
            </a:r>
            <a:r>
              <a:rPr lang="ru-RU" altLang="ru-RU" sz="2800" b="1" dirty="0" smtClean="0">
                <a:solidFill>
                  <a:srgbClr val="860000"/>
                </a:solidFill>
              </a:rPr>
              <a:t/>
            </a:r>
            <a:br>
              <a:rPr lang="ru-RU" altLang="ru-RU" sz="2800" b="1" dirty="0" smtClean="0">
                <a:solidFill>
                  <a:srgbClr val="860000"/>
                </a:solidFill>
              </a:rPr>
            </a:br>
            <a:endParaRPr lang="ru-RU" altLang="ru-RU" sz="2800" b="1" dirty="0">
              <a:solidFill>
                <a:srgbClr val="86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23727" y="620688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Эта песня родилась в самом конце войны. Один из ансамблей попросил поэта Льва </a:t>
            </a:r>
            <a:r>
              <a:rPr lang="ru-RU" dirty="0" err="1"/>
              <a:t>Ошанина</a:t>
            </a:r>
            <a:r>
              <a:rPr lang="ru-RU" dirty="0"/>
              <a:t> и композитора Анатолия Новикова сложить что-нибудь для новой программы</a:t>
            </a:r>
            <a:r>
              <a:rPr lang="ru-RU" dirty="0" smtClean="0"/>
              <a:t>. </a:t>
            </a:r>
            <a:r>
              <a:rPr lang="ru-RU" dirty="0"/>
              <a:t>Песня эта как исповедь о выстраданном и пережитом, через что довелось пройти в минувшей войне нашему народу.</a:t>
            </a:r>
          </a:p>
        </p:txBody>
      </p:sp>
      <p:pic>
        <p:nvPicPr>
          <p:cNvPr id="7170" name="Picture 2" descr="D:\Татьяна\Downloads\img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78" y="2254979"/>
            <a:ext cx="5345781" cy="4009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16744"/>
            <a:ext cx="6629400" cy="19435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«Это радость со слезами на глазах» </a:t>
            </a: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та самая строчка, та главная мысль, от которой и пошла вся песня</a:t>
            </a:r>
          </a:p>
        </p:txBody>
      </p:sp>
    </p:spTree>
    <p:extLst>
      <p:ext uri="{BB962C8B-B14F-4D97-AF65-F5344CB8AC3E}">
        <p14:creationId xmlns:p14="http://schemas.microsoft.com/office/powerpoint/2010/main" val="144622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332656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60000"/>
                </a:solidFill>
              </a:rPr>
              <a:t>«ДЕНЬ ПОБЕДЫ»</a:t>
            </a:r>
          </a:p>
          <a:p>
            <a:r>
              <a:rPr lang="ru-RU" dirty="0" smtClean="0"/>
              <a:t>Самым </a:t>
            </a:r>
            <a:r>
              <a:rPr lang="ru-RU" dirty="0"/>
              <a:t>популярным музыкальным символом, с которым ассоциируется Великая Отечественная </a:t>
            </a:r>
            <a:r>
              <a:rPr lang="ru-RU" dirty="0" smtClean="0"/>
              <a:t>война </a:t>
            </a:r>
            <a:r>
              <a:rPr lang="ru-RU" dirty="0"/>
              <a:t>является песня "День Победы", написанная на стихи участника той войны Владимира Харитонова на музыку Давида </a:t>
            </a:r>
            <a:r>
              <a:rPr lang="ru-RU" dirty="0" err="1"/>
              <a:t>Тухманова</a:t>
            </a:r>
            <a:r>
              <a:rPr lang="ru-RU" dirty="0"/>
              <a:t> к 30-летию Великой Победы в 1975 году.</a:t>
            </a:r>
          </a:p>
        </p:txBody>
      </p:sp>
      <p:pic>
        <p:nvPicPr>
          <p:cNvPr id="8194" name="Picture 2" descr="D:\Татьяна\Downloads\08.05.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35448"/>
            <a:ext cx="4752528" cy="415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04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64667"/>
            <a:ext cx="1819423" cy="2534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78" y="711516"/>
            <a:ext cx="1655053" cy="2474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963" y="696608"/>
            <a:ext cx="1648766" cy="2555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2063377" y="3753327"/>
            <a:ext cx="658755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ru-RU" altLang="ru-RU" b="1" dirty="0"/>
              <a:t>«О сибиряках могу сказать одно – это настоящие Советские Героические воины, большие патриоты нашей Родины, верные ее сыны. Там, где действовали сибиряки, я всегда был уверен в том, что они с честью и боевой доблестью выполняют возложенную на них задачу.   Так оно и было в течение всей Великой Отечественной войны»</a:t>
            </a:r>
          </a:p>
          <a:p>
            <a:pPr algn="ctr"/>
            <a:r>
              <a:rPr lang="ru-RU" altLang="ru-RU" b="1" dirty="0"/>
              <a:t>Г. К. Жуков, маршал, четырежды Герой Советского Союза</a:t>
            </a:r>
          </a:p>
        </p:txBody>
      </p:sp>
    </p:spTree>
    <p:extLst>
      <p:ext uri="{BB962C8B-B14F-4D97-AF65-F5344CB8AC3E}">
        <p14:creationId xmlns:p14="http://schemas.microsoft.com/office/powerpoint/2010/main" val="257834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01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2223" y="647273"/>
            <a:ext cx="3572970" cy="5229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51720" y="846226"/>
            <a:ext cx="31143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400" b="1" dirty="0"/>
              <a:t>- Почему, дедуля, у тебя слеза?                             </a:t>
            </a:r>
            <a:br>
              <a:rPr lang="ru-RU" altLang="ru-RU" sz="1400" b="1" dirty="0"/>
            </a:br>
            <a:r>
              <a:rPr lang="ru-RU" altLang="ru-RU" sz="1400" b="1" dirty="0"/>
              <a:t>Почему, дедуля, прячешь ты глаза? </a:t>
            </a:r>
            <a:br>
              <a:rPr lang="ru-RU" altLang="ru-RU" sz="1400" b="1" dirty="0"/>
            </a:br>
            <a:r>
              <a:rPr lang="ru-RU" altLang="ru-RU" sz="1400" b="1" dirty="0"/>
              <a:t>Кто тебя обидел, можешь рассказать? </a:t>
            </a:r>
            <a:br>
              <a:rPr lang="ru-RU" altLang="ru-RU" sz="1400" b="1" dirty="0"/>
            </a:br>
            <a:r>
              <a:rPr lang="ru-RU" altLang="ru-RU" sz="1400" b="1" dirty="0"/>
              <a:t>За тебя я буду драться, воевать! </a:t>
            </a:r>
            <a:br>
              <a:rPr lang="ru-RU" altLang="ru-RU" sz="1400" b="1" dirty="0"/>
            </a:br>
            <a:r>
              <a:rPr lang="ru-RU" altLang="ru-RU" sz="1400" b="1" dirty="0"/>
              <a:t>- Внучек ты мой милый, нет, не плачу я, </a:t>
            </a:r>
            <a:br>
              <a:rPr lang="ru-RU" altLang="ru-RU" sz="1400" b="1" dirty="0"/>
            </a:br>
            <a:r>
              <a:rPr lang="ru-RU" altLang="ru-RU" sz="1400" b="1" dirty="0"/>
              <a:t>Просто вспоминаю о былых боях, </a:t>
            </a:r>
            <a:br>
              <a:rPr lang="ru-RU" altLang="ru-RU" sz="1400" b="1" dirty="0"/>
            </a:br>
            <a:r>
              <a:rPr lang="ru-RU" altLang="ru-RU" sz="1400" b="1" dirty="0"/>
              <a:t>Когда был я молод, Родину любил </a:t>
            </a:r>
            <a:br>
              <a:rPr lang="ru-RU" altLang="ru-RU" sz="1400" b="1" dirty="0"/>
            </a:br>
            <a:r>
              <a:rPr lang="ru-RU" altLang="ru-RU" sz="1400" b="1" dirty="0"/>
              <a:t>И врагов проклятых под </a:t>
            </a:r>
            <a:r>
              <a:rPr lang="ru-RU" altLang="ru-RU" sz="1400" b="1" dirty="0" err="1"/>
              <a:t>Москвою</a:t>
            </a:r>
            <a:r>
              <a:rPr lang="ru-RU" altLang="ru-RU" sz="1400" b="1" dirty="0"/>
              <a:t> бил! </a:t>
            </a:r>
            <a:br>
              <a:rPr lang="ru-RU" altLang="ru-RU" sz="1400" b="1" dirty="0"/>
            </a:br>
            <a:r>
              <a:rPr lang="ru-RU" altLang="ru-RU" sz="1400" b="1" dirty="0"/>
              <a:t>Там друзей военных много полегло, </a:t>
            </a:r>
            <a:br>
              <a:rPr lang="ru-RU" altLang="ru-RU" sz="1400" b="1" dirty="0"/>
            </a:br>
            <a:r>
              <a:rPr lang="ru-RU" altLang="ru-RU" sz="1400" b="1" dirty="0"/>
              <a:t>Вспоминать об этом сердцу тяжело! </a:t>
            </a:r>
            <a:br>
              <a:rPr lang="ru-RU" altLang="ru-RU" sz="1400" b="1" dirty="0"/>
            </a:br>
            <a:r>
              <a:rPr lang="ru-RU" altLang="ru-RU" sz="1400" b="1" dirty="0"/>
              <a:t>И Победу в Мае встретили не все, </a:t>
            </a:r>
            <a:br>
              <a:rPr lang="ru-RU" altLang="ru-RU" sz="1400" b="1" dirty="0"/>
            </a:br>
            <a:r>
              <a:rPr lang="ru-RU" altLang="ru-RU" sz="1400" b="1" dirty="0"/>
              <a:t>Там лежать остались в утренней росе! </a:t>
            </a:r>
            <a:br>
              <a:rPr lang="ru-RU" altLang="ru-RU" sz="1400" b="1" dirty="0"/>
            </a:br>
            <a:r>
              <a:rPr lang="ru-RU" altLang="ru-RU" sz="1400" b="1" dirty="0"/>
              <a:t>Так живи, мой внучек, и войны не знай, </a:t>
            </a:r>
            <a:br>
              <a:rPr lang="ru-RU" altLang="ru-RU" sz="1400" b="1" dirty="0"/>
            </a:br>
            <a:r>
              <a:rPr lang="ru-RU" altLang="ru-RU" sz="1400" b="1" dirty="0"/>
              <a:t>Каждый год с Победой пусть приходит Май! </a:t>
            </a:r>
            <a:br>
              <a:rPr lang="ru-RU" altLang="ru-RU" sz="1400" b="1" dirty="0"/>
            </a:br>
            <a:r>
              <a:rPr lang="ru-RU" altLang="ru-RU" sz="1400" b="1" dirty="0"/>
              <a:t>Улыбайся солнцу, весело играй, </a:t>
            </a:r>
            <a:br>
              <a:rPr lang="ru-RU" altLang="ru-RU" sz="1400" b="1" dirty="0"/>
            </a:br>
            <a:r>
              <a:rPr lang="ru-RU" altLang="ru-RU" sz="1400" b="1" dirty="0"/>
              <a:t>Но что было с нами, ты не забывай! </a:t>
            </a:r>
          </a:p>
        </p:txBody>
      </p:sp>
    </p:spTree>
    <p:extLst>
      <p:ext uri="{BB962C8B-B14F-4D97-AF65-F5344CB8AC3E}">
        <p14:creationId xmlns:p14="http://schemas.microsoft.com/office/powerpoint/2010/main" val="305913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32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7944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99792" y="908720"/>
            <a:ext cx="6048375" cy="3960813"/>
          </a:xfrm>
        </p:spPr>
        <p:txBody>
          <a:bodyPr/>
          <a:lstStyle/>
          <a:p>
            <a:pPr algn="r" eaLnBrk="1" hangingPunct="1"/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Вот уж даль дневную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Скрасил вечерний свет.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Что же меня волнуют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Песни военных лет?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Словно напомнить хочет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Нам о былой поре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Синенький ли платочек,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Песня ли о Днепре.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/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Что-то для нас святое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Скрыто в их глубине,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Строки, какие стоя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Хочется слушать мне. 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Песни поры военной,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Что сберегли для нас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Весь неприкосновенный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>Наших сердец запас.</a:t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  <a:t/>
            </a:r>
            <a:br>
              <a:rPr lang="ru-RU" altLang="ru-RU" sz="1800" b="1" dirty="0">
                <a:latin typeface="ItalicT" panose="00000400000000000000" pitchFamily="2" charset="0"/>
                <a:cs typeface="ItalicT" panose="00000400000000000000" pitchFamily="2" charset="0"/>
              </a:rPr>
            </a:br>
            <a:endParaRPr lang="ru-RU" altLang="ru-RU" sz="1800" b="1" dirty="0">
              <a:latin typeface="ItalicT" panose="00000400000000000000" pitchFamily="2" charset="0"/>
              <a:cs typeface="ItalicT" panose="00000400000000000000" pitchFamily="2" charset="0"/>
            </a:endParaRPr>
          </a:p>
        </p:txBody>
      </p:sp>
      <p:pic>
        <p:nvPicPr>
          <p:cNvPr id="4" name="Рисунок 3" descr="pesni_vov201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484784"/>
            <a:ext cx="3214678" cy="4538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 descr="58792713_1273340982_0_364f8_9a60ff9c_X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54" y="2924944"/>
            <a:ext cx="4306938" cy="3230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1350" y="374244"/>
            <a:ext cx="2978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60000"/>
                </a:solidFill>
              </a:rPr>
              <a:t>«СВЯЩЕННАЯ ВОЙНА» </a:t>
            </a:r>
            <a:endParaRPr lang="ru-RU" b="1" dirty="0">
              <a:solidFill>
                <a:srgbClr val="86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759104"/>
            <a:ext cx="66967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Первой песней, написанной в годы Великой Отечественной войны, была «Священная война». Эта </a:t>
            </a:r>
            <a:r>
              <a:rPr lang="ru-RU" dirty="0" smtClean="0"/>
              <a:t>песня </a:t>
            </a:r>
            <a:r>
              <a:rPr lang="ru-RU" dirty="0"/>
              <a:t>стала настоящим гимном советского народа. Уже 24 июня 1941 года в газетах «Красная звезда» и «Известия» было опубликовано стихотворение Василия Лебедева-Кумача «Священная война». Прочитав в газете проникновенные строки, композитор Александр Васильевич Александров сочинил музыку</a:t>
            </a:r>
          </a:p>
        </p:txBody>
      </p:sp>
    </p:spTree>
    <p:extLst>
      <p:ext uri="{BB962C8B-B14F-4D97-AF65-F5344CB8AC3E}">
        <p14:creationId xmlns:p14="http://schemas.microsoft.com/office/powerpoint/2010/main" val="294047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8120" y="332656"/>
            <a:ext cx="64087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Песня всегда сопровождала солдата в походе и на привале, а иногда и в бою. Она помогала ему преодолевать трудности и лишения фронтовой жизни, поднимала боевой дух воинов, сплачивала их, шла с солдатом в бой, вливала в него новые силы, отвагу, смелость. </a:t>
            </a: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2168120" y="2132856"/>
            <a:ext cx="3239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860000"/>
                </a:solidFill>
              </a:rPr>
              <a:t>«ПРОЩАНИЕ СЛАВЯНКИ»</a:t>
            </a:r>
            <a:endParaRPr lang="ru-RU" b="1" dirty="0">
              <a:solidFill>
                <a:srgbClr val="86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12755" y="2502188"/>
            <a:ext cx="325972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Марш, написанный в 1912 году штаб-трубачом 7-го запасного кавалерийского полка, стоявшего в Тамбове, Василием Агапкиным под впечатлением от событий Первой Балканской войны (1912—1913). По существу является национальным маршем, символизирующим проводы на войну, или в дальнее путешествие.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544" y="2502188"/>
            <a:ext cx="3446028" cy="2655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9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188640"/>
            <a:ext cx="6696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60000"/>
                </a:solidFill>
              </a:rPr>
              <a:t>«СМУГЛЯНКА»</a:t>
            </a:r>
          </a:p>
          <a:p>
            <a:r>
              <a:rPr lang="ru-RU" dirty="0" smtClean="0"/>
              <a:t>Осенью </a:t>
            </a:r>
            <a:r>
              <a:rPr lang="ru-RU" dirty="0"/>
              <a:t>1940 года поэт Яков Шведов и композитор Анатолий Новиков написали песенную сюиту о молдавских партизанах. В нее входило семь песен, в том числе «Смуглянка» – песня о девушке-партизанке. Песня имела большой успех и получила широкую известность. </a:t>
            </a:r>
          </a:p>
        </p:txBody>
      </p:sp>
      <p:pic>
        <p:nvPicPr>
          <p:cNvPr id="1027" name="Picture 3" descr="D:\Татьяна\Downloads\s120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72" y="2276873"/>
            <a:ext cx="5116008" cy="3791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1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260648"/>
            <a:ext cx="6768752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60000"/>
                </a:solidFill>
              </a:rPr>
              <a:t>«ЗЕМЛЯНКА»</a:t>
            </a:r>
          </a:p>
          <a:p>
            <a:r>
              <a:rPr lang="ru-RU" dirty="0" smtClean="0"/>
              <a:t>Одна </a:t>
            </a:r>
            <a:r>
              <a:rPr lang="ru-RU" dirty="0"/>
              <a:t>из самых лирических песен военных лет, «В землянке», «родилась» совершенно случайно. Текстом песни стало написанное в ноябре 1941 года стихотворение поэта и журналиста Алексея Суркова, которое он посвятил жене Софье Антоновне и написал в письме. </a:t>
            </a:r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2050" name="Picture 2" descr="D:\Татьяна\Downloads\0_c9bd5_b553fcda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76" y="2166640"/>
            <a:ext cx="3312152" cy="338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1720" y="2132856"/>
            <a:ext cx="341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феврале 1942 года теплые и глубоко личные строки Суркова настолько вдохновили композитора Константина </a:t>
            </a:r>
            <a:r>
              <a:rPr lang="ru-RU" dirty="0" err="1"/>
              <a:t>Листова</a:t>
            </a:r>
            <a:r>
              <a:rPr lang="ru-RU" dirty="0"/>
              <a:t>, что тот написал для них музыку. Он же стал первым исполнителем этой песни. 25 марта 1942 года песня «В землянке» была опубликована в «Комсомольской правде». К тому времени ее любили и пели и бойцы, и те, кто их ждал.</a:t>
            </a:r>
          </a:p>
        </p:txBody>
      </p:sp>
    </p:spTree>
    <p:extLst>
      <p:ext uri="{BB962C8B-B14F-4D97-AF65-F5344CB8AC3E}">
        <p14:creationId xmlns:p14="http://schemas.microsoft.com/office/powerpoint/2010/main" val="30625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69651"/>
            <a:ext cx="6408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60000"/>
                </a:solidFill>
              </a:rPr>
              <a:t>«КАТЮША»</a:t>
            </a:r>
          </a:p>
          <a:p>
            <a:r>
              <a:rPr lang="ru-RU" dirty="0" smtClean="0"/>
              <a:t>Одним </a:t>
            </a:r>
            <a:r>
              <a:rPr lang="ru-RU" dirty="0"/>
              <a:t>из самых ярких символов Великой Отечественной войны является "Катюша" - песня, которую в Красной Армии знал каждый боец. В отличие от большинства военных песен той поры, "Катюша" была создана в предвоенное время в 1938 году.</a:t>
            </a:r>
          </a:p>
        </p:txBody>
      </p:sp>
      <p:pic>
        <p:nvPicPr>
          <p:cNvPr id="5" name="Picture 3" descr="D:\Татьяна\Downloads\GUyXYrWsf78uBZUHv4uVSNrj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883" y="2276872"/>
            <a:ext cx="3854175" cy="285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65152" y="2135814"/>
            <a:ext cx="29109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Песня посвящена переживаниям девушки, разлученной со своим возлюбленным, «бойцом на дальнем пограничье». Именем песни народ окрестил новое оружие, наводившее ужас на врага — ракетные минометы БМ. Песню «Катюша» написал поэт М. В. Исаковский, музыку композитор М. И. </a:t>
            </a:r>
            <a:r>
              <a:rPr lang="ru-RU" dirty="0" err="1"/>
              <a:t>Блантер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8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476672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60000"/>
                </a:solidFill>
              </a:rPr>
              <a:t>«ТРИ ТАНКИСТА»</a:t>
            </a:r>
          </a:p>
          <a:p>
            <a:r>
              <a:rPr lang="ru-RU" dirty="0" smtClean="0"/>
              <a:t>Первую</a:t>
            </a:r>
            <a:r>
              <a:rPr lang="ru-RU" dirty="0"/>
              <a:t>, ставшую знаменитой , песню о танкистах сочинил </a:t>
            </a:r>
            <a:r>
              <a:rPr lang="ru-RU" dirty="0" smtClean="0"/>
              <a:t>композитор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dirty="0"/>
              <a:t>Дмитрий </a:t>
            </a:r>
            <a:r>
              <a:rPr lang="ru-RU" dirty="0" err="1"/>
              <a:t>Покрасс</a:t>
            </a:r>
            <a:r>
              <a:rPr lang="ru-RU" dirty="0"/>
              <a:t> . Слова этой песни написаны Борисом </a:t>
            </a:r>
            <a:r>
              <a:rPr lang="ru-RU" dirty="0" err="1"/>
              <a:t>Ласкиным</a:t>
            </a:r>
            <a:r>
              <a:rPr lang="ru-RU" dirty="0"/>
              <a:t>.</a:t>
            </a:r>
          </a:p>
        </p:txBody>
      </p:sp>
      <p:pic>
        <p:nvPicPr>
          <p:cNvPr id="5122" name="Picture 2" descr="D:\Татьяна\Downloads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52935"/>
            <a:ext cx="4605565" cy="345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1688957"/>
            <a:ext cx="62646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Первая танкистская песня очень полюбилась в </a:t>
            </a:r>
            <a:r>
              <a:rPr lang="ru-RU" dirty="0" smtClean="0"/>
              <a:t>народе.</a:t>
            </a:r>
          </a:p>
          <a:p>
            <a:r>
              <a:rPr lang="ru-RU" dirty="0" smtClean="0"/>
              <a:t> </a:t>
            </a:r>
            <a:r>
              <a:rPr lang="ru-RU" dirty="0"/>
              <a:t>Надо ли упоминать о том , что сами танкисты и, в частности, каждый экипаж уверены были , что эта песня именно о них.</a:t>
            </a:r>
          </a:p>
        </p:txBody>
      </p:sp>
    </p:spTree>
    <p:extLst>
      <p:ext uri="{BB962C8B-B14F-4D97-AF65-F5344CB8AC3E}">
        <p14:creationId xmlns:p14="http://schemas.microsoft.com/office/powerpoint/2010/main" val="96133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332656"/>
            <a:ext cx="59766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860000"/>
                </a:solidFill>
              </a:rPr>
              <a:t>«СИНИЙ ПЛАТОЧЕК»</a:t>
            </a:r>
          </a:p>
          <a:p>
            <a:r>
              <a:rPr lang="ru-RU" dirty="0"/>
              <a:t> Музыка была написана Ежи Петербургским в 1940 году в Минске, написал к ней слова поэт и драматург Яков Галицкий. «Синий платочек» стал одной из любимых песен солдат на фронтовых концертах.</a:t>
            </a:r>
          </a:p>
          <a:p>
            <a:r>
              <a:rPr lang="ru-RU" dirty="0" smtClean="0"/>
              <a:t>Она стала одной из самых популярных песен в годы войны.</a:t>
            </a:r>
          </a:p>
          <a:p>
            <a:endParaRPr lang="ru-RU" dirty="0"/>
          </a:p>
        </p:txBody>
      </p:sp>
      <p:pic>
        <p:nvPicPr>
          <p:cNvPr id="6146" name="Picture 2" descr="D:\Татьяна\Downloads\e2ed13335a82be1c5987b25024f49a7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4" y="2582134"/>
            <a:ext cx="5514254" cy="340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8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9_maya</Template>
  <TotalTime>220</TotalTime>
  <Words>746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Оформление по умолчанию</vt:lpstr>
      <vt:lpstr>1_Оформление по умолчанию</vt:lpstr>
      <vt:lpstr>Тема Office</vt:lpstr>
      <vt:lpstr>Песни военных 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«Эх, дороги…»  </vt:lpstr>
      <vt:lpstr>«Это радость со слезами на глазах» - та самая строчка, та главная мысль, от которой и пошла вся песня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«Эх, дороги…»</dc:title>
  <dc:creator>Оля Шедова</dc:creator>
  <cp:lastModifiedBy>Татьяна</cp:lastModifiedBy>
  <cp:revision>53</cp:revision>
  <dcterms:created xsi:type="dcterms:W3CDTF">2016-05-03T14:33:48Z</dcterms:created>
  <dcterms:modified xsi:type="dcterms:W3CDTF">2020-05-04T02:29:22Z</dcterms:modified>
</cp:coreProperties>
</file>