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0" r:id="rId5"/>
    <p:sldId id="268" r:id="rId6"/>
    <p:sldId id="270" r:id="rId7"/>
    <p:sldId id="272" r:id="rId8"/>
    <p:sldId id="273" r:id="rId9"/>
    <p:sldId id="274" r:id="rId10"/>
    <p:sldId id="278" r:id="rId11"/>
    <p:sldId id="279" r:id="rId12"/>
    <p:sldId id="280" r:id="rId13"/>
    <p:sldId id="282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4D51"/>
    <a:srgbClr val="0D8697"/>
    <a:srgbClr val="C6247A"/>
    <a:srgbClr val="C52378"/>
    <a:srgbClr val="98124D"/>
    <a:srgbClr val="853E5B"/>
    <a:srgbClr val="F94900"/>
    <a:srgbClr val="613125"/>
    <a:srgbClr val="AC187B"/>
    <a:srgbClr val="542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86" d="100"/>
          <a:sy n="86" d="100"/>
        </p:scale>
        <p:origin x="102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1114" y="2346783"/>
            <a:ext cx="53629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428875" algn="l"/>
              </a:tabLs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Реализация проекта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428875" algn="l"/>
              </a:tabLs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«Книга - мостик в страну фантазий»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старшей группе №9 «Непоседы»</a:t>
            </a:r>
            <a:endParaRPr lang="ru-RU" sz="20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2712" y="4135257"/>
            <a:ext cx="47084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Автор: воспитатель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Сахипова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Е.В.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04" y="819149"/>
            <a:ext cx="1842790" cy="181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26365" y="730017"/>
            <a:ext cx="536298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428875" algn="l"/>
              </a:tabLs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Муниципальное бюджетное дошкольное образовательное учреждение города Иркутска детский сад №176</a:t>
            </a:r>
            <a:endParaRPr lang="ru-RU" sz="20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Reader\Pictures\bib20-600x4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8869" y="3545314"/>
            <a:ext cx="2793106" cy="2472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78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7369" y="1274636"/>
            <a:ext cx="6508200" cy="931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endParaRPr lang="ru-RU" sz="20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7000" y="768391"/>
            <a:ext cx="730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7369" y="638174"/>
            <a:ext cx="7303330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</a:rPr>
              <a:t>«Ларец –Русских народных сказок»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9" name="Picture 4" descr="C:\Users\Denis\Desktop\фото\NTnOF9aZRsM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2" b="24986"/>
          <a:stretch/>
        </p:blipFill>
        <p:spPr bwMode="auto">
          <a:xfrm>
            <a:off x="737369" y="1074923"/>
            <a:ext cx="3651665" cy="253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Denis\Desktop\фото\bL60HOrOB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772" y="1097395"/>
            <a:ext cx="3552693" cy="255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07000" y="3216249"/>
            <a:ext cx="7303330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</a:rPr>
              <a:t>Обыгрывание  Русских народных сказок 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12" name="Picture 3" descr="F:\desktop\Встреча гостей\фото группы 9, 19-20 уч.год\еще\P_20191023_13364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82" t="7871" b="11635"/>
          <a:stretch/>
        </p:blipFill>
        <p:spPr bwMode="auto">
          <a:xfrm>
            <a:off x="737369" y="3733798"/>
            <a:ext cx="3415376" cy="2640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Denis\Desktop\фото\FQ63JBkn4kQ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2" b="15681"/>
          <a:stretch/>
        </p:blipFill>
        <p:spPr bwMode="auto">
          <a:xfrm>
            <a:off x="4495800" y="3781658"/>
            <a:ext cx="3752690" cy="25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44135" y="6161850"/>
            <a:ext cx="7303330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</a:rPr>
              <a:t>Выставка книг «Русские народные сказки»»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024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7369" y="1274636"/>
            <a:ext cx="6508200" cy="931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endParaRPr lang="ru-RU" sz="20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7000" y="768391"/>
            <a:ext cx="730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8680" y="999223"/>
            <a:ext cx="7303330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</a:rPr>
              <a:t>«Ларец –Русских народных сказок»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9" name="Picture 2" descr="E:\176\IMG-20191002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71" y="2504692"/>
            <a:ext cx="3669982" cy="2752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3333" y="5305302"/>
            <a:ext cx="730333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</a:rPr>
              <a:t>Рисование пальчиком</a:t>
            </a:r>
          </a:p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</a:rPr>
              <a:t>рисунки: «Лиса- </a:t>
            </a:r>
            <a:r>
              <a:rPr lang="ru-RU" sz="2000" b="1" dirty="0" err="1">
                <a:solidFill>
                  <a:prstClr val="black"/>
                </a:solidFill>
              </a:rPr>
              <a:t>Алисава</a:t>
            </a:r>
            <a:r>
              <a:rPr lang="ru-RU" sz="2000" b="1" dirty="0">
                <a:solidFill>
                  <a:prstClr val="black"/>
                </a:solidFill>
              </a:rPr>
              <a:t>»,  «Черепаха» 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652FC8-9DBF-4C33-8A68-5F0A32631D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20" y="1661735"/>
            <a:ext cx="3126402" cy="23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59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341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7369" y="1274636"/>
            <a:ext cx="6508200" cy="931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endParaRPr lang="ru-RU" sz="20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7000" y="768391"/>
            <a:ext cx="730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8680" y="999223"/>
            <a:ext cx="730333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</a:rPr>
              <a:t>«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Завет богатырей к нам, своим потомкам»</a:t>
            </a:r>
            <a:endParaRPr lang="ru-RU" sz="2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« Как Илья из Мурома богатырем стал»</a:t>
            </a:r>
            <a:endParaRPr lang="ru-RU" sz="2000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2050" name="Picture 2" descr="D:\Users\Sly\Downloads\IMG_20200219_1028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94" y="1908450"/>
            <a:ext cx="3644131" cy="273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Users\Sly\Downloads\IMG_20200219_1042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3" r="21719"/>
          <a:stretch/>
        </p:blipFill>
        <p:spPr bwMode="auto">
          <a:xfrm>
            <a:off x="5034158" y="2396929"/>
            <a:ext cx="3290252" cy="274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07000" y="5293458"/>
            <a:ext cx="730333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</a:rPr>
              <a:t>Рисование оттиском кисти </a:t>
            </a:r>
          </a:p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</a:rPr>
              <a:t>рисунки: «</a:t>
            </a:r>
            <a:r>
              <a:rPr lang="ru-RU" sz="2000" b="1" dirty="0" err="1">
                <a:solidFill>
                  <a:prstClr val="black"/>
                </a:solidFill>
              </a:rPr>
              <a:t>Кальчуга</a:t>
            </a:r>
            <a:r>
              <a:rPr lang="ru-RU" sz="2000" b="1" dirty="0">
                <a:solidFill>
                  <a:prstClr val="black"/>
                </a:solidFill>
              </a:rPr>
              <a:t>»,  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2382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341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7369" y="1274636"/>
            <a:ext cx="6508200" cy="931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endParaRPr lang="ru-RU" sz="20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7000" y="768391"/>
            <a:ext cx="730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9130" y="607736"/>
            <a:ext cx="730333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</a:rPr>
              <a:t>«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Киплинг Р. «Откуда взялись Броненосцы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»</a:t>
            </a:r>
            <a:endParaRPr lang="ru-RU" sz="2000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4100" name="Picture 4" descr="D:\Users\Sly\Downloads\vM9VuqgKkV8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7" t="9392"/>
          <a:stretch/>
        </p:blipFill>
        <p:spPr bwMode="auto">
          <a:xfrm>
            <a:off x="5797507" y="1274636"/>
            <a:ext cx="2608098" cy="431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Users\Sly\Downloads\WSU8XmBTxG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2"/>
          <a:stretch/>
        </p:blipFill>
        <p:spPr bwMode="auto">
          <a:xfrm>
            <a:off x="737369" y="1007845"/>
            <a:ext cx="2705041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Users\Sly\Downloads\C6I4AeEDZso (1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5" r="17417"/>
          <a:stretch/>
        </p:blipFill>
        <p:spPr bwMode="auto">
          <a:xfrm>
            <a:off x="1382462" y="3068678"/>
            <a:ext cx="3596389" cy="251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37369" y="5695700"/>
            <a:ext cx="7303330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</a:rPr>
              <a:t>Рисование оттиском кисти, пальчиком  рисунки: «Черепаха» 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9494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35" y="11430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7369" y="1274636"/>
            <a:ext cx="6508200" cy="931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endParaRPr lang="ru-RU" sz="20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7000" y="768391"/>
            <a:ext cx="730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2" descr="C:\Users\Denis\Desktop\фото\OqXSMkcd79w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" y="1740533"/>
            <a:ext cx="3346394" cy="261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1250871" y="4289796"/>
            <a:ext cx="7303330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</a:rPr>
              <a:t>«Персональные выставки детей 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3074" name="Picture 2" descr="D:\Users\Sly\Downloads\IMG_20200218_1638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8"/>
          <a:stretch/>
        </p:blipFill>
        <p:spPr bwMode="auto">
          <a:xfrm>
            <a:off x="4763410" y="2181744"/>
            <a:ext cx="3187697" cy="206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8680" y="696656"/>
            <a:ext cx="7241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III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этап: заключительный с 01.05.2020 года по 31.05.2020г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од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91469" y="4299683"/>
            <a:ext cx="44381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</a:rPr>
              <a:t>«Совместное творчество </a:t>
            </a:r>
          </a:p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</a:rPr>
              <a:t>родителе и детей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018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7000" y="768391"/>
            <a:ext cx="730333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Цель проекта 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/>
                <a:ea typeface="Calibri"/>
              </a:rPr>
              <a:t>Создание условий, способствующих приобщению детей к книжной культуре, повышению интереса к детской книге через творческую и познавательную деятельность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/>
                <a:ea typeface="Tahoma" panose="020B0604030504040204" pitchFamily="34" charset="0"/>
                <a:cs typeface="Arial" panose="020B0604020202020204" pitchFamily="34" charset="0"/>
              </a:rPr>
              <a:t>Задачи проекта: </a:t>
            </a:r>
            <a:r>
              <a:rPr lang="ru-RU" sz="2400" dirty="0"/>
              <a:t>- развитие у детей восприятия (зрительного, слухового, осязательного, кинетического, тактильного) и формирование разнообразного сенсорного опыта;</a:t>
            </a:r>
          </a:p>
          <a:p>
            <a:r>
              <a:rPr lang="ru-RU" sz="2400" dirty="0"/>
              <a:t> - развитие познавательной, творческой и эмоциональной активности детей;</a:t>
            </a:r>
          </a:p>
          <a:p>
            <a:r>
              <a:rPr lang="ru-RU" sz="2400" dirty="0"/>
              <a:t> - развитие партнерской модели « Ребенок – Родитель - Детский сад – Библиотека.</a:t>
            </a:r>
          </a:p>
          <a:p>
            <a:r>
              <a:rPr lang="ru-RU" sz="2400" dirty="0"/>
              <a:t> </a:t>
            </a:r>
          </a:p>
          <a:p>
            <a:pPr algn="ctr">
              <a:lnSpc>
                <a:spcPct val="150000"/>
              </a:lnSpc>
            </a:pP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47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7369" y="1274636"/>
            <a:ext cx="650820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Воспитанники старшей группы №9 «Непоседы»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Родители  воспитанников группы №9</a:t>
            </a:r>
            <a:endParaRPr lang="ru-RU" sz="2000" dirty="0">
              <a:ea typeface="Calibri"/>
              <a:cs typeface="Times New Roman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7000" y="768391"/>
            <a:ext cx="730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Участники  проекта: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6896" y="3462650"/>
            <a:ext cx="7017026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этап: информационно- подготовительный с 01.09.2019года по 30.09.2019года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II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этап: организационно- практический с 01.10.2019года- 30.04.2020 года</a:t>
            </a:r>
            <a:endParaRPr lang="ru-RU" sz="2400" dirty="0">
              <a:ea typeface="Calibri"/>
              <a:cs typeface="Times New Roman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III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этап: заключительный с 01.05.2020 года по 31.05.2020г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од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9804" y="2769705"/>
            <a:ext cx="730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Этапы   проекта: </a:t>
            </a:r>
          </a:p>
        </p:txBody>
      </p:sp>
    </p:spTree>
    <p:extLst>
      <p:ext uri="{BB962C8B-B14F-4D97-AF65-F5344CB8AC3E}">
        <p14:creationId xmlns:p14="http://schemas.microsoft.com/office/powerpoint/2010/main" val="867002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878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7369" y="1274636"/>
            <a:ext cx="6508200" cy="1814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этап: информационно- подготовительный с 01.09.2019года по 30.09.2019года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Опрос детей по темам « Моя любимая сказка».</a:t>
            </a:r>
            <a:endParaRPr lang="ru-RU" dirty="0">
              <a:ea typeface="Calibri"/>
              <a:cs typeface="Times New Roman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7000" y="768391"/>
            <a:ext cx="730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Этапы реализации проекта: </a:t>
            </a:r>
          </a:p>
        </p:txBody>
      </p:sp>
      <p:pic>
        <p:nvPicPr>
          <p:cNvPr id="1027" name="Picture 3" descr="C:\Users\Denis\Desktop\фото\IwRikA4Uan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1" y="2514600"/>
            <a:ext cx="2796540" cy="345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nis\Desktop\фото\JC2VG-ETcpg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01" y="2514600"/>
            <a:ext cx="3451860" cy="345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110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47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7369" y="1274636"/>
            <a:ext cx="6508200" cy="2736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этап: информационно- подготовительный с 01.09.2019года по 30.09.2019го</a:t>
            </a:r>
            <a:endParaRPr lang="ru-RU" dirty="0"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Анкетирование родителей «Чтение художественной литературы дома».  В анкетировании приняли участие родители 40 детей.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2000" dirty="0">
              <a:ea typeface="Calibri"/>
              <a:cs typeface="Times New Roman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7000" y="768391"/>
            <a:ext cx="730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Этапы реализации проекта: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E53E39-B72F-438A-BEB4-B9ACCC0B4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028" y="3010830"/>
            <a:ext cx="3612995" cy="270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7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47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7369" y="1274636"/>
            <a:ext cx="6508200" cy="2805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этап: информационно- подготовительный с 01.09.2019года по 30.09.2019года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Родительское собрание «Сказка в жизни ребенка посредством рисования.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Беседа «Бережное отношение к книгам»; 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2000" dirty="0">
              <a:ea typeface="Calibri"/>
              <a:cs typeface="Times New Roman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7000" y="768391"/>
            <a:ext cx="730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Этапы реализации проекта: </a:t>
            </a:r>
          </a:p>
        </p:txBody>
      </p:sp>
      <p:pic>
        <p:nvPicPr>
          <p:cNvPr id="2050" name="Picture 2" descr="C:\Users\Denis\Desktop\фото\UpY25OEc2Z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20" y="3261358"/>
            <a:ext cx="3048000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nis\Desktop\фото\KJrWWrcg6T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9851" r="-2086"/>
          <a:stretch/>
        </p:blipFill>
        <p:spPr bwMode="auto">
          <a:xfrm>
            <a:off x="486104" y="3261358"/>
            <a:ext cx="4055415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476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-31709"/>
            <a:ext cx="9135879" cy="6858000"/>
          </a:xfrm>
          <a:prstGeom prst="rect">
            <a:avLst/>
          </a:prstGeom>
        </p:spPr>
      </p:pic>
      <p:pic>
        <p:nvPicPr>
          <p:cNvPr id="3075" name="Picture 3" descr="C:\Users\Denis\Desktop\фото\AmmLaCca5J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" y="2022951"/>
            <a:ext cx="3398520" cy="380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0315" y="622382"/>
            <a:ext cx="730333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II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этап: организационно- практический с 01.10.2019года- 30.04.2020 года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Рассказы и сказки о природе </a:t>
            </a:r>
            <a:r>
              <a:rPr lang="ru-RU" sz="2400" b="1" dirty="0" err="1">
                <a:solidFill>
                  <a:prstClr val="black"/>
                </a:solidFill>
              </a:rPr>
              <a:t>Э.Шим</a:t>
            </a:r>
            <a:r>
              <a:rPr lang="ru-RU" sz="2400" b="1" dirty="0">
                <a:solidFill>
                  <a:prstClr val="black"/>
                </a:solidFill>
              </a:rPr>
              <a:t>»</a:t>
            </a:r>
          </a:p>
        </p:txBody>
      </p:sp>
      <p:pic>
        <p:nvPicPr>
          <p:cNvPr id="1026" name="Picture 2" descr="D:\Users\Sly\Downloads\img3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5" b="-3925"/>
          <a:stretch/>
        </p:blipFill>
        <p:spPr bwMode="auto">
          <a:xfrm>
            <a:off x="4686300" y="2104960"/>
            <a:ext cx="3308514" cy="214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\\Zav-si\общая\ДОК ЧЗ\ПАСПОРТА\паспорта 2019\мероприятия\сентябрь\Б. 20 Рассказы и сказки Э.Шим о природе 19.09.2019 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979" y="3747046"/>
            <a:ext cx="3032323" cy="2274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418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471" y="0"/>
            <a:ext cx="9135879" cy="6858000"/>
          </a:xfrm>
          <a:prstGeom prst="rect">
            <a:avLst/>
          </a:prstGeom>
        </p:spPr>
      </p:pic>
      <p:pic>
        <p:nvPicPr>
          <p:cNvPr id="4098" name="Picture 2" descr="C:\Users\Denis\Desktop\фото\kKNQVtj7GW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40" y="1168501"/>
            <a:ext cx="2724335" cy="309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enis\Desktop\фото\46nOVnOyhs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t="13027" r="-3719" b="20247"/>
          <a:stretch/>
        </p:blipFill>
        <p:spPr bwMode="auto">
          <a:xfrm>
            <a:off x="433152" y="1127175"/>
            <a:ext cx="2719163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07000" y="768391"/>
            <a:ext cx="7303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«Сказки дедушки Корнея Чуковского»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199185" y="4621814"/>
            <a:ext cx="730333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</a:rPr>
              <a:t>«Рисование оттиском руки</a:t>
            </a:r>
          </a:p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</a:rPr>
              <a:t>рисунки: «Крокодил»,  «Чудо дерево» 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7" name="Picture 8" descr="\\Zav-si\общая\ДОК ЧЗ\Черных Е А\ФОТО 2019\09.10.2019\IMG_20191009_1045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18" y="3839211"/>
            <a:ext cx="3138280" cy="2353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180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7369" y="1274636"/>
            <a:ext cx="6508200" cy="931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endParaRPr lang="ru-RU" sz="20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7000" y="768391"/>
            <a:ext cx="730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122" name="Picture 2" descr="C:\Users\Denis\Desktop\фото\m_wBvFXG6B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5"/>
          <a:stretch/>
        </p:blipFill>
        <p:spPr bwMode="auto">
          <a:xfrm>
            <a:off x="1141604" y="1493624"/>
            <a:ext cx="2849865" cy="225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enis\Desktop\фото\kHEyONMgW-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0"/>
          <a:stretch/>
        </p:blipFill>
        <p:spPr bwMode="auto">
          <a:xfrm>
            <a:off x="4164702" y="1837144"/>
            <a:ext cx="344196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7000" y="768391"/>
            <a:ext cx="7303330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</a:rPr>
              <a:t>«Дружба в книгах Э. Успенского»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6430" y="4989296"/>
            <a:ext cx="730333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</a:rPr>
              <a:t>«Рисование методом тычка</a:t>
            </a:r>
          </a:p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</a:rPr>
              <a:t>рисунки: «чебурашка»,  «Крокодил </a:t>
            </a:r>
            <a:r>
              <a:rPr lang="ru-RU" sz="2000" b="1" dirty="0" err="1">
                <a:solidFill>
                  <a:prstClr val="black"/>
                </a:solidFill>
              </a:rPr>
              <a:t>Генна</a:t>
            </a:r>
            <a:r>
              <a:rPr lang="ru-RU" sz="2000" b="1" dirty="0">
                <a:solidFill>
                  <a:prstClr val="black"/>
                </a:solidFill>
              </a:rPr>
              <a:t>» 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9078">
            <a:off x="1096512" y="3672768"/>
            <a:ext cx="1788812" cy="2386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7419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</TotalTime>
  <Words>401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Sly</cp:lastModifiedBy>
  <cp:revision>120</cp:revision>
  <dcterms:created xsi:type="dcterms:W3CDTF">2013-11-19T05:52:05Z</dcterms:created>
  <dcterms:modified xsi:type="dcterms:W3CDTF">2020-10-03T16:22:39Z</dcterms:modified>
</cp:coreProperties>
</file>