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A44E-42C4-465F-9657-95F75CC3098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3EAFF-2E7E-4494-8CB7-A3A2191E8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3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EAFF-2E7E-4494-8CB7-A3A2191E88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9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704856" cy="4536504"/>
          </a:xfrm>
        </p:spPr>
        <p:txBody>
          <a:bodyPr>
            <a:noAutofit/>
          </a:bodyPr>
          <a:lstStyle/>
          <a:p>
            <a:pPr algn="l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haroni" pitchFamily="2" charset="-79"/>
              </a:rPr>
              <a:t>         Познавательно - исследовательский      проект «Зеленый патруль»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l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l"/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haroni" pitchFamily="2" charset="-79"/>
              </a:rPr>
              <a:t>Подготовительные к школе группы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haroni" pitchFamily="2" charset="-79"/>
              </a:rPr>
              <a:t>Воспитатели: Родкина Н.Л.,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Aharoni" pitchFamily="2" charset="-79"/>
              </a:rPr>
              <a:t>Пьянкина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haroni" pitchFamily="2" charset="-79"/>
              </a:rPr>
              <a:t> Ю.С</a:t>
            </a:r>
          </a:p>
          <a:p>
            <a:pPr algn="l"/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1026" name="Picture 2" descr="C:\Users\Alina\Desktop\Загрузки\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553" y="-675456"/>
            <a:ext cx="9531554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1" y="836713"/>
            <a:ext cx="640871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Познавательно – исследовательский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«Зеленый патруль»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школе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Родкина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7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ulture.admkirov.ru/news/%D0%AD%D0%BC%D0%B1%D0%BB%D0%B5%D0%BC%D0%B0_%D1%81%D1%82%D0%B8%D1%85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802"/>
            <a:ext cx="9144000" cy="65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451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542960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формирование у старших дошкольников экологической культуры, эмоционально-положительного отношения к окружающей природе, окружающему миру, гуманное отношение 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растениям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стремление проявлять заботу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них.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экологически благоприятную среду на территории ДОУ для реализации приоритетного направления;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стимулировать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обогащать и активизировать деятельность детей по организации опытно-экспериментальной деятельности в детском саду;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познавательные умения детей при овладении исследовательскими методами познания  природы;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практическую природоохранную деятельность детей, показать важность природы в жизни человека;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развивать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взаимопонимание  и  взаимопомощь  между  детьми, педагогами, родителями, потребность в постоянном саморазвитии экологической культуры.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0195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1719"/>
            <a:ext cx="7931224" cy="478153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 долгосрочный.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Участники, партнеры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сотрудники ДОУ, дети старшего дошкольного возраста, родители.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этап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этап – основной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этап - итоговый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51719"/>
            <a:ext cx="8219256" cy="506956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работы по реализации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наблюдения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уход за комнатными растениями;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- -- познавательное    чтение;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отгадывание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загадок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заучивание стихов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лаборатория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(опыты и эксперименты с растениями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рисование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комнатных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дидактические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по ознакомлению с комнатными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фотовыставки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создание презентации.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51719"/>
            <a:ext cx="8003232" cy="528559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на территории ДОУ экологически благоприятной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«Зеленый уголок»;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уровня знаний по экологии;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проявление интереса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к  комнатным растениям;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самостоятельно ухаживать за растениями; проявление ответственности и заботы о них;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бережное отношение к природе, овладение основными нормами поведения  (любоваться цветами, наблюдать,  но не рвать)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24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1719"/>
            <a:ext cx="7931224" cy="8931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ina\Desktop\фото телефон\фото 2018 дети\20181221_095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75" y="1844824"/>
            <a:ext cx="2472368" cy="4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ina\Desktop\фото телефон\фото 2018 дети\20181229_093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17" y="1844824"/>
            <a:ext cx="2472368" cy="4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1719"/>
            <a:ext cx="7931224" cy="8931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Опыты и эксперименты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lina\Desktop\фото телефон\фото 2018 дети\20181228_165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ina\Desktop\фото телефон\фото 2018 дети\2019-02-11 14.08.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19442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0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1719"/>
            <a:ext cx="7931224" cy="89310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ina\Desktop\фото телефон\фото 2018 дети\20190205_174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14634" cy="20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na\Desktop\фото телефон\фото 2018 дети\20190206_074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98" y="3950064"/>
            <a:ext cx="39684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2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51719"/>
            <a:ext cx="7931224" cy="8931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Методический материал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lina\Desktop\фото телефон\фото 2018 дети\2019-02-11 10.22.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2268251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na\Desktop\фото телефон\фото 2018 дети\2019-02-11 10.22.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92850"/>
            <a:ext cx="2232248" cy="39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74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64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    Цель проекта:  формирование у старших дошкольников экологической культуры, эмоционально-положительного отношения к окружающей природе, окружающему миру, гуманное отношение к растениям и стремление проявлять заботу о них.   Задачи проекта: - создать экологически благоприятную среду на территории ДОУ для реализации приоритетного направления; - стимулировать, обогащать и активизировать деятельность детей по организации опытно-экспериментальной деятельности в детском саду; - развивать познавательные умения детей при овладении исследовательскими методами познания  природы; - организовать практическую природоохранную деятельность детей, показать важность природы в жизни человека; - развивать  взаимопонимание  и  взаимопомощь  между  детьми, педагогами, родителями, потребность в постоянном саморазвитии экологической культуры.      </vt:lpstr>
      <vt:lpstr>Сроки реализации проекта:  долгосрочный. Участники, партнеры проекта: сотрудники ДОУ, дети старшего дошкольного возраста, родители. Этапы реализации проекта: 1 этап – подготовительный 2 этап – основной 3 этап - итоговый</vt:lpstr>
      <vt:lpstr>Формы работы по реализации проекта: - наблюдения и уход за комнатными растениями;                  - -- познавательное    чтение;      - отгадывание загадок; - чтение и заучивание стихов; - лаборатория  (опыты и эксперименты с растениями); - рисование комнатных растений; - дидактические игры по ознакомлению с комнатными растениями; - организация фотовыставки; - подготовка и создание презентации.</vt:lpstr>
      <vt:lpstr>Ожидаемые результаты проекта:  создание на территории ДОУ экологически благоприятной среды – «Зеленый уголок»; повышение уровня знаний по экологии;  проявление интереса у детей к  комнатным растениям;  умение самостоятельно ухаживать за растениями; проявление ответственности и заботы о них; бережное отношение к природе, овладение основными нормами поведения  (любоваться цветами, наблюдать,  но не рвать)  </vt:lpstr>
      <vt:lpstr>Практическая деятельность</vt:lpstr>
      <vt:lpstr>Опыты и эксперименты</vt:lpstr>
      <vt:lpstr>Игры</vt:lpstr>
      <vt:lpstr>Методический материал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Alina</cp:lastModifiedBy>
  <cp:revision>32</cp:revision>
  <dcterms:created xsi:type="dcterms:W3CDTF">2018-05-27T15:17:53Z</dcterms:created>
  <dcterms:modified xsi:type="dcterms:W3CDTF">2020-04-06T07:54:09Z</dcterms:modified>
</cp:coreProperties>
</file>