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7" r:id="rId4"/>
    <p:sldId id="261" r:id="rId5"/>
    <p:sldId id="259" r:id="rId6"/>
    <p:sldId id="264" r:id="rId7"/>
    <p:sldId id="272" r:id="rId8"/>
    <p:sldId id="277" r:id="rId9"/>
    <p:sldId id="279" r:id="rId10"/>
    <p:sldId id="270" r:id="rId11"/>
    <p:sldId id="278" r:id="rId12"/>
    <p:sldId id="271" r:id="rId13"/>
    <p:sldId id="268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A046D-8531-4044-9C8D-E8C9FDC18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E4256-489A-4085-8703-879E664C3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D4DD-A8C9-48D2-B9B4-6E6A86A3E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BA7CC-55BB-419E-ADB0-2999A3CCB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AEC2-D1FA-49D0-94C6-F03EC7070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B9AF-8129-4FA6-BA0A-7F8834550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430E5-9588-4B22-A930-E91C0EC34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BB3A1-A267-4C95-959B-D357DD4D0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29A68-2E2F-4E4E-AEE5-080820AD3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3771-5EFA-43BA-9E70-FBEC3ABC6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7226-57C0-49DA-8E16-D6FC089F8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EA296EE-D3CD-42E3-ACCB-801E5B60F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Admin\Desktop\Disk3\16.%20Track%2016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Admin\Desktop\Disk3\08.%20Track%208.mp3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Admin\Desktop\Disk3\10.%20Track%2010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Admin\Desktop\Disk3\14.%20Track%2014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a-klin.mosoblonline.ru/userdata/foto/448/1190271303_400x300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://img.beta.rian.ru/images/22589/12/22589128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quator.avenue.com.ua/uploads/posts/2011-04/1301983348_rrssryeryor-rrsrrr-www.kinokopilka.tv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5.afisha.net/Afisha7Files/UGPhotos/090528145828/091216200043/p_F.jpg?v=3632" TargetMode="External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Admin\Desktop\Disk3\02.%20Track%202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Admin\Desktop\Disk3\04.%20Track%204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Admin\Desktop\Disk3\18.%20Track%2018.mp3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Admin\Desktop\Disk3\20.%20Track%2020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88913"/>
            <a:ext cx="6911975" cy="14398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Петр Ильич Чайковский</a:t>
            </a:r>
            <a:br>
              <a:rPr lang="ru-RU" sz="3200" dirty="0" smtClean="0"/>
            </a:br>
            <a:r>
              <a:rPr lang="ru-RU" sz="3200" dirty="0" smtClean="0"/>
              <a:t>«Детский альбом»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-323850" y="625475"/>
            <a:ext cx="9902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                     </a:t>
            </a:r>
            <a:r>
              <a:rPr lang="ru-RU" sz="1600" b="1"/>
              <a:t>                         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331913" y="5876925"/>
            <a:ext cx="71755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cs typeface="Tahoma" pitchFamily="34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>
                <a:cs typeface="Tahoma" pitchFamily="34" charset="0"/>
              </a:rPr>
              <a:t> «Центр развития ребенка - детский сад первой категории №41»</a:t>
            </a:r>
          </a:p>
          <a:p>
            <a:pPr algn="ctr"/>
            <a:r>
              <a:rPr lang="ru-RU" sz="1400" b="1">
                <a:cs typeface="Tahoma" pitchFamily="34" charset="0"/>
              </a:rPr>
              <a:t> г. Таганрог </a:t>
            </a:r>
            <a:endParaRPr lang="ru-RU" sz="1400">
              <a:cs typeface="Tahoma" pitchFamily="34" charset="0"/>
            </a:endParaRPr>
          </a:p>
        </p:txBody>
      </p:sp>
      <p:pic>
        <p:nvPicPr>
          <p:cNvPr id="3077" name="Picture 2" descr="C:\Users\user\Downloads\чайковский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268413"/>
            <a:ext cx="665638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12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Игра в лошадки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052513"/>
            <a:ext cx="3527425" cy="5346700"/>
          </a:xfrm>
          <a:noFill/>
        </p:spPr>
      </p:pic>
      <p:pic>
        <p:nvPicPr>
          <p:cNvPr id="112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356100" y="908050"/>
            <a:ext cx="4265613" cy="2881313"/>
          </a:xfrm>
          <a:noFill/>
        </p:spPr>
      </p:pic>
      <p:pic>
        <p:nvPicPr>
          <p:cNvPr id="11269" name="Picture 2" descr="C:\Users\SUN\Desktop\1239489935_02-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4005263"/>
            <a:ext cx="4124325" cy="2687637"/>
          </a:xfrm>
          <a:prstGeom prst="rect">
            <a:avLst/>
          </a:prstGeom>
          <a:noFill/>
          <a:ln w="38100">
            <a:solidFill>
              <a:srgbClr val="004C00"/>
            </a:solidFill>
            <a:miter lim="800000"/>
            <a:headEnd/>
            <a:tailEnd/>
          </a:ln>
        </p:spPr>
      </p:pic>
      <p:pic>
        <p:nvPicPr>
          <p:cNvPr id="6" name="16. Track 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357818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1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42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dmin\Desktop\img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7972452" cy="5715040"/>
          </a:xfrm>
          <a:prstGeom prst="rect">
            <a:avLst/>
          </a:prstGeom>
          <a:noFill/>
        </p:spPr>
      </p:pic>
      <p:pic>
        <p:nvPicPr>
          <p:cNvPr id="3" name="08. Track 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Новая кукла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33825"/>
            <a:ext cx="3830637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0" descr="http://img0.liveinternet.ru/images/attach/c/4/79/236/79236424_a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765175"/>
            <a:ext cx="431958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2" descr="http://www.caravan.kz/images/cache/article_main/55717.jpeg"/>
          <p:cNvPicPr>
            <a:picLocks noChangeAspect="1" noChangeArrowheads="1"/>
          </p:cNvPicPr>
          <p:nvPr/>
        </p:nvPicPr>
        <p:blipFill>
          <a:blip r:embed="rId5"/>
          <a:srcRect r="-15"/>
          <a:stretch>
            <a:fillRect/>
          </a:stretch>
        </p:blipFill>
        <p:spPr bwMode="auto">
          <a:xfrm>
            <a:off x="4716463" y="1773238"/>
            <a:ext cx="420846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. Track 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3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530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Баба-Яга</a:t>
            </a:r>
          </a:p>
        </p:txBody>
      </p:sp>
      <p:pic>
        <p:nvPicPr>
          <p:cNvPr id="4" name="14. Track 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50" name="Picture 2" descr="E:\Admin\Desktop\12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857233"/>
            <a:ext cx="7286676" cy="5572164"/>
          </a:xfrm>
          <a:prstGeom prst="rect">
            <a:avLst/>
          </a:prstGeom>
          <a:noFill/>
        </p:spPr>
      </p:pic>
      <p:pic>
        <p:nvPicPr>
          <p:cNvPr id="6" name="14. Track 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429520" y="3714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37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12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 descr="6.jpg"/>
          <p:cNvPicPr>
            <a:picLocks noChangeAspect="1"/>
          </p:cNvPicPr>
          <p:nvPr/>
        </p:nvPicPr>
        <p:blipFill>
          <a:blip r:embed="rId2"/>
          <a:srcRect b="-41"/>
          <a:stretch>
            <a:fillRect/>
          </a:stretch>
        </p:blipFill>
        <p:spPr bwMode="auto">
          <a:xfrm>
            <a:off x="611188" y="1052513"/>
            <a:ext cx="4160837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Картинка 27 из 3091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133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852738"/>
            <a:ext cx="40386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b="1" i="1" dirty="0" smtClean="0"/>
              <a:t>       В семье родителей любили музыку, мать хорошо пела, играла на фортепиано, в доме нередко проводились музыкальные вечера.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04813"/>
            <a:ext cx="4038600" cy="21605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400" b="1" i="1" dirty="0" smtClean="0"/>
              <a:t>       Пётр Ильич Чайковский родился 25 апреля 1840 года в Воткинске, в семье директора </a:t>
            </a:r>
            <a:r>
              <a:rPr lang="ru-RU" sz="1400" b="1" i="1" dirty="0" err="1" smtClean="0"/>
              <a:t>Воткинского</a:t>
            </a:r>
            <a:r>
              <a:rPr lang="ru-RU" sz="1400" b="1" i="1" dirty="0" smtClean="0"/>
              <a:t> завода. Впечатлительный ребенок чутко постигал окружающие его природу и быт: с детства на всю жизнь он проникся глубокой привязанностью к родине впитал в себя народные песни.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4100" name="Рисунок 7" descr="dom_vot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068638"/>
            <a:ext cx="3971925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8" descr="vot_sov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88913"/>
            <a:ext cx="3382963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Картинка 6 из 128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-79"/>
          <a:stretch>
            <a:fillRect/>
          </a:stretch>
        </p:blipFill>
        <p:spPr bwMode="auto">
          <a:xfrm>
            <a:off x="5580063" y="3644900"/>
            <a:ext cx="250983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700213"/>
            <a:ext cx="4038600" cy="3773487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/>
              <a:t>П.И. Чайковский был первым русским композитором, создавшим для детей альбом фортепианных пьес.</a:t>
            </a:r>
          </a:p>
          <a:p>
            <a:pPr eaLnBrk="1" hangingPunct="1">
              <a:defRPr/>
            </a:pPr>
            <a:r>
              <a:rPr lang="ru-RU" sz="1800" b="1" dirty="0" smtClean="0"/>
              <a:t>Сочинение "Детского альбома" - первое обращение композитора к детской теме.</a:t>
            </a:r>
          </a:p>
        </p:txBody>
      </p:sp>
      <p:pic>
        <p:nvPicPr>
          <p:cNvPr id="5123" name="Picture 5" descr="D:\Мамино\2008-2009\Открытый урок  Чайковский\для презентации о Чайковском\1\Портре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04813"/>
            <a:ext cx="4459288" cy="5845175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8313" y="476250"/>
            <a:ext cx="5616575" cy="11525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Его маленький племянник Володя</a:t>
            </a:r>
          </a:p>
          <a:p>
            <a:pPr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в это время  осваивал премудрости </a:t>
            </a:r>
          </a:p>
          <a:p>
            <a:pPr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игры на фортепиано.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549275"/>
            <a:ext cx="25908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750" y="4149725"/>
            <a:ext cx="8229600" cy="28956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Пётр Ильич слышал, как в соседней комнате «терзает»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гаммы и этюды юный  "пианист". Ему стало жаль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малыша, и он решил написать цикл лёгких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фортепианных пьес, разнообразных по характеру,  пьес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лёгких, запоминающихся, с интересными названиями.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ru-RU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ru-RU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smtClean="0"/>
              <a:t>История создания</a:t>
            </a:r>
            <a:br>
              <a:rPr lang="ru-RU" sz="3800" smtClean="0"/>
            </a:br>
            <a:r>
              <a:rPr lang="ru-RU" sz="3800" smtClean="0"/>
              <a:t>«Детского альбома»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b="1" dirty="0" smtClean="0"/>
              <a:t>"Детский альбом" - это 24 лёгкие пьесы для фортепиано. На титульном листе первого издания: "Посвящается Володе Давыдову. Детский альбом. Сборник лёгких пьес для детей". </a:t>
            </a:r>
          </a:p>
        </p:txBody>
      </p:sp>
      <p:pic>
        <p:nvPicPr>
          <p:cNvPr id="7172" name="Рисунок 6" descr="det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557338"/>
            <a:ext cx="31623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Картинка 37 из 289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860800"/>
            <a:ext cx="1871662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D:\Мамино\2008-2009\Открытый урок  Чайковский\для презентации о Чайковском\1\облож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3644900"/>
            <a:ext cx="21415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Марш деревянных солдатиков</a:t>
            </a:r>
          </a:p>
        </p:txBody>
      </p:sp>
      <p:pic>
        <p:nvPicPr>
          <p:cNvPr id="8195" name="Picture 2" descr="Картинка 3 из 289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349500"/>
            <a:ext cx="403225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D:\Мамино\2008-2009\Открытый урок  Чайковский\для презентации о Чайковском\1\марш де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268413"/>
            <a:ext cx="3695700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2. Track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357422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68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Полька</a:t>
            </a:r>
          </a:p>
        </p:txBody>
      </p:sp>
      <p:pic>
        <p:nvPicPr>
          <p:cNvPr id="15363" name="Picture 10" descr="http://img1.liveinternet.ru/images/attach/b/3/26/413/26413474_Neizv_hu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448151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2" descr="http://music-channel.ru/upload/video/thumbs/medium/8/0/7/80709af6f4d33d643d41ad491ee8ec77.jpg"/>
          <p:cNvPicPr>
            <a:picLocks noChangeAspect="1" noChangeArrowheads="1"/>
          </p:cNvPicPr>
          <p:nvPr/>
        </p:nvPicPr>
        <p:blipFill>
          <a:blip r:embed="rId4"/>
          <a:srcRect r="-95"/>
          <a:stretch>
            <a:fillRect/>
          </a:stretch>
        </p:blipFill>
        <p:spPr bwMode="auto">
          <a:xfrm>
            <a:off x="4859338" y="3716338"/>
            <a:ext cx="4116387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4. Track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429256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734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Вальс</a:t>
            </a:r>
            <a:endParaRPr lang="ru-RU" dirty="0"/>
          </a:p>
        </p:txBody>
      </p:sp>
      <p:pic>
        <p:nvPicPr>
          <p:cNvPr id="1026" name="Picture 2" descr="E:\Admin\Desktop\s1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7186634" cy="3714776"/>
          </a:xfrm>
          <a:prstGeom prst="rect">
            <a:avLst/>
          </a:prstGeom>
          <a:noFill/>
        </p:spPr>
      </p:pic>
      <p:pic>
        <p:nvPicPr>
          <p:cNvPr id="4" name="18. Track 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НЕАПОЛИТАНСКАЯ ПЕСЕНКА</a:t>
            </a:r>
            <a:endParaRPr lang="ru-RU" dirty="0"/>
          </a:p>
        </p:txBody>
      </p:sp>
      <p:pic>
        <p:nvPicPr>
          <p:cNvPr id="1026" name="Picture 2" descr="E:\Admin\Desktop\wXoBp4PPiz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0014" y="1600200"/>
            <a:ext cx="8126827" cy="4829196"/>
          </a:xfrm>
          <a:prstGeom prst="rect">
            <a:avLst/>
          </a:prstGeom>
          <a:noFill/>
        </p:spPr>
      </p:pic>
      <p:pic>
        <p:nvPicPr>
          <p:cNvPr id="6" name="20. Track 20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515100" y="37131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448</TotalTime>
  <Words>229</Words>
  <Application>Microsoft Office PowerPoint</Application>
  <PresentationFormat>Экран (4:3)</PresentationFormat>
  <Paragraphs>26</Paragraphs>
  <Slides>14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Занавес</vt:lpstr>
      <vt:lpstr>Петр Ильич Чайковский «Детский альбом» </vt:lpstr>
      <vt:lpstr>Слайд 2</vt:lpstr>
      <vt:lpstr>Слайд 3</vt:lpstr>
      <vt:lpstr>Слайд 4</vt:lpstr>
      <vt:lpstr>История создания «Детского альбома»</vt:lpstr>
      <vt:lpstr>Марш деревянных солдатиков</vt:lpstr>
      <vt:lpstr>Полька</vt:lpstr>
      <vt:lpstr>Вальс</vt:lpstr>
      <vt:lpstr>НЕАПОЛИТАНСКАЯ ПЕСЕНКА</vt:lpstr>
      <vt:lpstr> Игра в лошадки</vt:lpstr>
      <vt:lpstr>Слайд 11</vt:lpstr>
      <vt:lpstr> Новая кукла</vt:lpstr>
      <vt:lpstr>Баба-Яга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час:</dc:title>
  <dc:creator>User</dc:creator>
  <cp:lastModifiedBy>Admin</cp:lastModifiedBy>
  <cp:revision>73</cp:revision>
  <dcterms:created xsi:type="dcterms:W3CDTF">2010-10-27T15:28:39Z</dcterms:created>
  <dcterms:modified xsi:type="dcterms:W3CDTF">2020-09-28T10:43:33Z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000800341c0000000000010250300207f7000400038000</vt:lpwstr>
  </property>
</Properties>
</file>