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76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66" d="100"/>
          <a:sy n="66" d="100"/>
        </p:scale>
        <p:origin x="-150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BFBC4B3-DC46-4A65-AC50-711DDFBAF038}" type="datetimeFigureOut">
              <a:rPr lang="ru-RU" smtClean="0"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2D5B01-7E39-4FF8-948C-AF6B7145214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306971" cy="1339551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города Иркутска детский сад №182</a:t>
            </a:r>
            <a:r>
              <a:rPr lang="ru-RU" sz="1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664047</a:t>
            </a:r>
            <a:r>
              <a:rPr lang="ru-RU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г. Иркутск, ул. Игошина 20А, т.43-15-70, </a:t>
            </a:r>
            <a:r>
              <a:rPr lang="en-US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e</a:t>
            </a:r>
            <a:r>
              <a:rPr lang="ru-RU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mail</a:t>
            </a:r>
            <a:r>
              <a:rPr lang="ru-RU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en-US" sz="1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detsad</a:t>
            </a:r>
            <a:r>
              <a:rPr lang="ru-RU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182@</a:t>
            </a:r>
            <a:r>
              <a:rPr lang="en-US" sz="1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bk</a:t>
            </a:r>
            <a:r>
              <a:rPr lang="ru-RU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ru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 smtClean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3600" dirty="0"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043608" y="1484784"/>
            <a:ext cx="7090949" cy="48965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Самообразование по теме: 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мелкой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моторики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детей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младшего возраста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по средствам пальчиковых игр»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Подготовила:</a:t>
            </a:r>
            <a:endParaRPr lang="ru-RU" sz="1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             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Воспитатель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Кузнецова А.В.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	                                   </a:t>
            </a:r>
            <a:endParaRPr lang="ru-RU" sz="1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872208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 на основе сказок-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один вид пальчиковых игр. Такие игры позволяют повысить общий тонус, развивают внимание, память, снимают психоэмоциональное напряжение. Можно использовать готовый пальчиковый театр, а можно нарисовать героев сказок на подушечках пальцев и проиграть в сказку с детьми.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4229"/>
            <a:ext cx="2664296" cy="384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8880"/>
            <a:ext cx="2606427" cy="376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10722"/>
            <a:ext cx="295232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74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48680"/>
            <a:ext cx="4176464" cy="2160240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«Значение мелкой моторики для развития детей», «Как развивать мелкую моторику у детей»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Папка-передвижка «Мама, давай поиграем вместе!»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3816424" cy="28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888432" cy="538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566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9"/>
            <a:ext cx="8280919" cy="1008112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«Развиваем мелкую моторику рук у детей в домашних условиях»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wnloads\IMG-0c557902003fd174fc064cceeb84307d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038475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-994366077b0128b7911578dec4f791fa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20888"/>
            <a:ext cx="3038475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3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096" y="260648"/>
            <a:ext cx="8712968" cy="924475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педагогов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«Пальчиковые игры как средство развития мелкой моторики рук детей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возраста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664296" cy="441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2880319" cy="426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44" y="1412776"/>
            <a:ext cx="2880320" cy="43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751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924475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Написание статьи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научно-образовательного журнала «Вестник дошкольного образования» 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тему «Развитие мелкой моторики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младшего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средствам пальчиковых игр»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84076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81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924475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интегрированного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941961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User\Downloads\IMG_20210525_091445_resized_20210530_0430161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03244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28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924475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совместного занятия с родителями с включением в него пальчиковой игры.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672408" cy="29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03244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702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123080" cy="924475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результаты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520280" cy="36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2"/>
            <a:ext cx="2678435" cy="361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64904"/>
            <a:ext cx="307895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638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2736303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2462411" cy="376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8920"/>
            <a:ext cx="288032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83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80728"/>
            <a:ext cx="2664296" cy="371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08720"/>
            <a:ext cx="2318395" cy="361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3024336" cy="418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91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75724"/>
            <a:ext cx="8568952" cy="4481468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в вопросах развития мелкой моторики у детей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по средствам дидактической игры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Повысить собственный уровень знаний путём изучения необходимой литературы.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план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самообразованию на 2020-2021 учебный год.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 Подготовить и провести консультацию для педагогов на тему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как средство развития мелкой моторики рук детей ран-него возраста»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 Подготовить материал и провести мастер-класс для родителей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«Развиваем мелкую моторику рук у детей в домашних условиях»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7125113" cy="924475"/>
          </a:xfrm>
        </p:spPr>
        <p:txBody>
          <a:bodyPr/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4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8817"/>
            <a:ext cx="7125113" cy="924475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самообразованию на 2020-2021 учебный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37106"/>
              </p:ext>
            </p:extLst>
          </p:nvPr>
        </p:nvGraphicFramePr>
        <p:xfrm>
          <a:off x="467544" y="980728"/>
          <a:ext cx="8424935" cy="43646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67570"/>
                <a:gridCol w="2450634"/>
                <a:gridCol w="2528097"/>
                <a:gridCol w="2178634"/>
              </a:tblGrid>
              <a:tr h="448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представления результатов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</a:tr>
              <a:tr h="704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Повысить собственный уровень знаний путём изучения необходимой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современной литературы по теме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самообразования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 на методическую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</a:tr>
              <a:tr h="8361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видами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пальчиковых игр.</a:t>
                      </a: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картотеки «Игры и упражнение по развитию мелкой моторики»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Картотека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</a:tr>
              <a:tr h="18322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Повысить уровень педагогической культуры родителей педагогическое просвещение родителей; укрепить сотрудничество семьи  и педагогического коллектива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родителей с играми, направленными на развитие мелкой моторики детей раннего возраста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для родителей «Значение мелкой моторики для развития детей», «Как развивать мелкую моторику у детей»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Папка-передвижка «Мама, давай поиграем вместе!»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902" marR="35902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390183"/>
              </p:ext>
            </p:extLst>
          </p:nvPr>
        </p:nvGraphicFramePr>
        <p:xfrm>
          <a:off x="467544" y="5445224"/>
          <a:ext cx="8424936" cy="10801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67570"/>
                <a:gridCol w="2450633"/>
                <a:gridCol w="2528097"/>
                <a:gridCol w="2178636"/>
              </a:tblGrid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Систематизировать знания по приоритетному направлению деятельности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Повысить профессиональную компетентность в вопросах внедрения дидактических игр в современные технологии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для педагогов на тему «Пальчиковые игры как средство развития мелкой моторики рук детей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младшего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7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452685"/>
              </p:ext>
            </p:extLst>
          </p:nvPr>
        </p:nvGraphicFramePr>
        <p:xfrm>
          <a:off x="323528" y="188640"/>
          <a:ext cx="8568952" cy="56129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9238"/>
                <a:gridCol w="2492524"/>
                <a:gridCol w="2571312"/>
                <a:gridCol w="2215878"/>
              </a:tblGrid>
              <a:tr h="15121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Укреплять взаимодействие детского сада и семьи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Повысить компетентность родителей в вопросах обучения и воспитания детей дома посредствам пальчиковых игр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для родителей по теме: «Развиваем мелкую моторику рук у детей в домашних условиях»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Памятки и буклеты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</a:tr>
              <a:tr h="863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Систематизация знаний по изучаемой теме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Ознакомиться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 материалом для написания статьи по теме самообразования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Написание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статьи для электронного журнала на тему «Развитие мелкой моторики рук у детей младшего возраста, по средствам пальчиковых игр»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</a:tr>
              <a:tr h="863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Пополнить и разнообразить предметно-развивающую среду в группе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Использование пальчиковых игр в интегрированном занятии.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Проведение интегрированного занятия  совместно с психологом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</a:tr>
              <a:tr h="11126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Приобщить родителей к организации игр,  в семье и в детском саду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Составление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плана конспекта совместного занятия с родителями. С включением в него пальчиковой икры.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совместного занятия с родителями с включением в него пальчиковой игры.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</a:tr>
              <a:tr h="373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Подготовка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отчета по самообразованию.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Выступление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на педагогическом совете с отчетом по самообразованию.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9410" marR="2941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8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16633"/>
            <a:ext cx="7123080" cy="720079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видами пальчиковых игр.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620688"/>
            <a:ext cx="3488515" cy="26642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картотеки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упражнение по развитию мелкой моторики»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980729"/>
            <a:ext cx="3418334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03244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4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1339551"/>
          </a:xfrm>
        </p:spPr>
        <p:txBody>
          <a:bodyPr/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альчиковые игры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стихотворным сопровождением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они побуждают детей к творчеству, в стихотворной форме они запоминаются быстрее. Дети могут проговаривать и выполнять движения пальчиками как в свободное время, так и на прогулке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3034864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736303" cy="35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0848"/>
            <a:ext cx="2304256" cy="35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47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3" cy="1222919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предметами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есть в обиходе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 использованием карандаша с гранями, с прищепками, игры с пробками от бутылок, игры с сыпучими материалами (горох, фасоль, рис, гречка, пшено).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04792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4176464" cy="332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580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188640"/>
            <a:ext cx="8533456" cy="924475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 манипуляции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они развивают воображение- в каждом пальчике ребёнок видит тот или иной образ.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709579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0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483567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элементами самомассажа кистей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игры позволяют активизировать и синхронизировать работу обоих полушарий мозга при поглаживании, растирании, пощипывании, похлопывании, сгибании, разгибании как всех пальчиков, так и поочерёдно.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34481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956351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372</TotalTime>
  <Words>604</Words>
  <Application>Microsoft Office PowerPoint</Application>
  <PresentationFormat>Экран (4:3)</PresentationFormat>
  <Paragraphs>78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Spring</vt:lpstr>
      <vt:lpstr>               Муниципальное бюджетное дошкольное образовательное учреждение города Иркутска детский сад №182 664047, г. Иркутск, ул. Игошина 20А, т.43-15-70, e-mail:detsad182@bk.ru            </vt:lpstr>
      <vt:lpstr>  Цель: совершенствование профессиональной деятельности и повышение профессиональной компетентности в вопросах развития мелкой моторики у детей младшего возраста по средствам дидактической игры.  Задачи: 1. Повысить собственный уровень знаний путём изучения необходимой литературы. 2. Составить план работы по самообразованию на 2020-2021 учебный год. 3.  Подготовить и провести консультацию для педагогов на тему «Пальчиковые игры как средство развития мелкой моторики рук детей ран-него возраста» 4.  Подготовить материал и провести мастер-класс для родителей по теме: «Развиваем мелкую моторику рук у детей в домашних условиях» </vt:lpstr>
      <vt:lpstr>План работы по самообразованию на 2020-2021 учебный год.</vt:lpstr>
      <vt:lpstr>Презентация PowerPoint</vt:lpstr>
      <vt:lpstr>Знакомство с видами пальчиковых игр.</vt:lpstr>
      <vt:lpstr>Пальчиковые игры со стихотворным сопровождением: они побуждают детей к творчеству, в стихотворной форме они запоминаются быстрее. Дети могут проговаривать и выполнять движения пальчиками как в свободное время, так и на прогулке. </vt:lpstr>
      <vt:lpstr>Игры с предметами, которые всегда есть в обиходе: с использованием карандаша с гранями, с прищепками, игры с пробками от бутылок, игры с сыпучими материалами (горох, фасоль, рис, гречка, пшено).</vt:lpstr>
      <vt:lpstr>Пальчиковые игры манипуляции: они развивают воображение- в каждом пальчике ребёнок видит тот или иной образ.</vt:lpstr>
      <vt:lpstr>Пальчиковые игры с элементами самомассажа кистей и рук - эти игры позволяют активизировать и синхронизировать работу обоих полушарий мозга при поглаживании, растирании, пощипывании, похлопывании, сгибании, разгибании как всех пальчиков, так и поочерёдно. </vt:lpstr>
      <vt:lpstr>Пальчиковые игры на основе сказок-ещё один вид пальчиковых игр. Такие игры позволяют повысить общий тонус, развивают внимание, память, снимают психоэмоциональное напряжение. Можно использовать готовый пальчиковый театр, а можно нарисовать героев сказок на подушечках пальцев и проиграть в сказку с детьми.</vt:lpstr>
      <vt:lpstr>Консультация для родителей «Значение мелкой моторики для развития детей», «Как развивать мелкую моторику у детей» Папка-передвижка «Мама, давай поиграем вместе!» </vt:lpstr>
      <vt:lpstr>«Развиваем мелкую моторику рук у детей в домашних условиях» </vt:lpstr>
      <vt:lpstr>Консультация для педагогов на тему «Пальчиковые игры как средство развития мелкой моторики рук детей младшего возраста» </vt:lpstr>
      <vt:lpstr>Написание статьи для научно-образовательного журнала «Вестник дошкольного образования» на тему «Развитие мелкой моторики у детей младшего дошкольного возраста, по средствам пальчиковых игр» </vt:lpstr>
      <vt:lpstr>Проведение интегрированного занятия. </vt:lpstr>
      <vt:lpstr>Проведение совместного занятия с родителями с включением в него пальчиковой игры. </vt:lpstr>
      <vt:lpstr>Наши результаты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комитета по социальной политике  и культуре администрации г. Иркутска Муниципальное бюджетное дошкольное образовательное учреждение города Иркутска детский сад №182  664047, г. Иркутск, ул. Игошина 20А, т.43-15-70, e-mail:detsad182@bk.ru</dc:title>
  <dc:creator>User</dc:creator>
  <cp:lastModifiedBy>RePack by Diakov</cp:lastModifiedBy>
  <cp:revision>38</cp:revision>
  <dcterms:created xsi:type="dcterms:W3CDTF">2017-11-21T01:05:36Z</dcterms:created>
  <dcterms:modified xsi:type="dcterms:W3CDTF">2021-05-30T13:37:38Z</dcterms:modified>
</cp:coreProperties>
</file>