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ru.wikipedia.org/wiki/%D0%9D%D0%B5%D0%B7%D0%B0%D0%B1%D1%83%D0%B4%D0%BA%D0%B0_%D0%B1%D0%BE%D0%BB%D0%BE%D1%82%D0%BD%D0%B0%D1%8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ru.wikipedia.org/wiki/%D0%9C%D0%B0%D1%81%D0%BB%D0%BE" TargetMode="External"/><Relationship Id="rId7" Type="http://schemas.openxmlformats.org/officeDocument/2006/relationships/hyperlink" Target="https://ru.wikipedia.org/wiki/%D0%9F%D1%80%D0%B8%D1%86%D0%B2%D0%B5%D1%82%D0%BD%D0%B8%D0%BA" TargetMode="External"/><Relationship Id="rId2" Type="http://schemas.openxmlformats.org/officeDocument/2006/relationships/hyperlink" Target="https://ru.wikipedia.org/w/index.php?title=%D0%9C%D0%B0%D0%BA%D0%BE%D0%B2%D0%BE%D0%B5_%D1%81%D0%B5%D0%BC%D1%8F&amp;action=edit&amp;redlink=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A6%D0%B2%D0%B5%D1%82%D0%BE%D0%BD%D0%BE%D0%B6%D0%BA%D0%B0" TargetMode="External"/><Relationship Id="rId5" Type="http://schemas.openxmlformats.org/officeDocument/2006/relationships/hyperlink" Target="https://ru.wikipedia.org/wiki/%D0%A6%D0%B2%D0%B5%D1%82%D0%BE%D0%BD%D0%BE%D1%81" TargetMode="External"/><Relationship Id="rId4" Type="http://schemas.openxmlformats.org/officeDocument/2006/relationships/hyperlink" Target="https://ru.wikipedia.org/wiki/%D0%A6%D0%B2%D0%B5%D1%82%D0%BE%D0%B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Растительный мир </a:t>
            </a:r>
            <a:r>
              <a:rPr lang="ru-RU" dirty="0"/>
              <a:t>П</a:t>
            </a:r>
            <a:r>
              <a:rPr lang="ru-RU" dirty="0" smtClean="0"/>
              <a:t>рибайкалья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20888"/>
            <a:ext cx="5688632" cy="3724399"/>
          </a:xfrm>
        </p:spPr>
      </p:pic>
    </p:spTree>
    <p:extLst>
      <p:ext uri="{BB962C8B-B14F-4D97-AF65-F5344CB8AC3E}">
        <p14:creationId xmlns:p14="http://schemas.microsoft.com/office/powerpoint/2010/main" val="50031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Багульник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1100" dirty="0"/>
              <a:t>Природа Байкала это в первую очередь цветущие заросли багульника. </a:t>
            </a:r>
            <a:r>
              <a:rPr lang="ru-RU" sz="1100" dirty="0" smtClean="0"/>
              <a:t>Листья </a:t>
            </a:r>
            <a:r>
              <a:rPr lang="ru-RU" sz="1100" dirty="0"/>
              <a:t>и ветви багульника издают очень резкий и дурманящий запах из-за  содержания в нем эфирного масла сложного состава, которое  может поражать нервную систему  и вызывает головокружение, головную боль, тошноту, рвоту, иногда и потерю сознания. Однако имеются и положительные моменты:  эфирное масло багульника может применяться при обработке кож, его используют в мыловарении и парфюмерии, а также в текстильной промышленности в качестве закрепителя.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/>
              <a:t>Запах свежих листьев и ветвей багульника отпугивает кровососущих насекомых, предохраняет меха и шерсть от моли.</a:t>
            </a:r>
            <a:r>
              <a:rPr lang="ru-RU" sz="1100" dirty="0"/>
              <a:t/>
            </a:r>
            <a:br>
              <a:rPr lang="ru-RU" sz="1100" dirty="0"/>
            </a:br>
            <a:endParaRPr lang="ru-RU" sz="11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492896"/>
            <a:ext cx="3456384" cy="3168352"/>
          </a:xfrm>
        </p:spPr>
      </p:pic>
    </p:spTree>
    <p:extLst>
      <p:ext uri="{BB962C8B-B14F-4D97-AF65-F5344CB8AC3E}">
        <p14:creationId xmlns:p14="http://schemas.microsoft.com/office/powerpoint/2010/main" val="392679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Одни из самых ярких весенних цветов. Широко распространены по всему Прибайкалью.</a:t>
            </a:r>
          </a:p>
          <a:p>
            <a:r>
              <a:rPr lang="ru-RU" dirty="0"/>
              <a:t>В горных районах встречаются на альпийских лугах и по рекам. Цветут преимущественно в июне.</a:t>
            </a:r>
            <a:br>
              <a:rPr lang="ru-RU" dirty="0"/>
            </a:br>
            <a:endParaRPr lang="ru-RU" dirty="0"/>
          </a:p>
          <a:p>
            <a:r>
              <a:rPr lang="ru-RU" dirty="0"/>
              <a:t>В разных районах Прибайкалья встречаются разные виды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64904"/>
            <a:ext cx="3887415" cy="2664296"/>
          </a:xfrm>
        </p:spPr>
      </p:pic>
    </p:spTree>
    <p:extLst>
      <p:ext uri="{BB962C8B-B14F-4D97-AF65-F5344CB8AC3E}">
        <p14:creationId xmlns:p14="http://schemas.microsoft.com/office/powerpoint/2010/main" val="264770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Незабудка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sz="1400" dirty="0"/>
              <a:t>Незабудки встречаются в Европе, Азии, Америке, Южной Африке, Австралии и Новой Зеландии.</a:t>
            </a:r>
          </a:p>
          <a:p>
            <a:r>
              <a:rPr lang="ru-RU" sz="1400" dirty="0"/>
              <a:t>Предпочитают влажные районы. Растут на полянах со свежей почвой. Некоторые виды, такие как </a:t>
            </a:r>
            <a:r>
              <a:rPr lang="ru-RU" sz="1400" dirty="0">
                <a:hlinkClick r:id="rId2" tooltip="Незабудка болотная"/>
              </a:rPr>
              <a:t>незабудка болотная</a:t>
            </a:r>
            <a:r>
              <a:rPr lang="ru-RU" sz="1400" dirty="0"/>
              <a:t>, можно встретить на берегах водоёмов, окраинах болот, вдоль </a:t>
            </a:r>
            <a:r>
              <a:rPr lang="ru-RU" sz="1400" dirty="0" err="1"/>
              <a:t>ручьёв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Незабудки — однолетние или многолетние травянистые растения небольших размеров, обыкновенно сильно опушённые.</a:t>
            </a:r>
          </a:p>
          <a:p>
            <a:endParaRPr lang="ru-RU" sz="1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08921"/>
            <a:ext cx="3959423" cy="2880320"/>
          </a:xfrm>
        </p:spPr>
      </p:pic>
    </p:spTree>
    <p:extLst>
      <p:ext uri="{BB962C8B-B14F-4D97-AF65-F5344CB8AC3E}">
        <p14:creationId xmlns:p14="http://schemas.microsoft.com/office/powerpoint/2010/main" val="265694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1200" dirty="0"/>
              <a:t>Издревле мак выращивали как декоративное растение. </a:t>
            </a:r>
            <a:r>
              <a:rPr lang="ru-RU" sz="1200" dirty="0">
                <a:hlinkClick r:id="rId2" tooltip="Маковое семя (страница отсутствует)"/>
              </a:rPr>
              <a:t>Маковое </a:t>
            </a:r>
            <a:r>
              <a:rPr lang="ru-RU" sz="1200" dirty="0" smtClean="0">
                <a:hlinkClick r:id="rId2" tooltip="Маковое семя (страница отсутствует)"/>
              </a:rPr>
              <a:t>семя</a:t>
            </a:r>
            <a:r>
              <a:rPr lang="ru-RU" sz="1200" dirty="0"/>
              <a:t> используется в кондитерских изделиях, им посыпают выпечку, а также добавляют его в тесто. Из семян этого растения изготовляют также техническое </a:t>
            </a:r>
            <a:r>
              <a:rPr lang="ru-RU" sz="1200" dirty="0">
                <a:hlinkClick r:id="rId3" tooltip="Масло"/>
              </a:rPr>
              <a:t>масло</a:t>
            </a:r>
            <a:r>
              <a:rPr lang="ru-RU" sz="1200" dirty="0"/>
              <a:t>, пригодное для </a:t>
            </a:r>
            <a:r>
              <a:rPr lang="ru-RU" sz="1200" dirty="0" smtClean="0"/>
              <a:t>производства маргарина</a:t>
            </a:r>
          </a:p>
          <a:p>
            <a:r>
              <a:rPr lang="ru-RU" sz="1200" dirty="0">
                <a:hlinkClick r:id="rId4" tooltip="Цветок"/>
              </a:rPr>
              <a:t>Цветки</a:t>
            </a:r>
            <a:r>
              <a:rPr lang="ru-RU" sz="1200" dirty="0"/>
              <a:t> крупные, одиночные, как правило, красного цвета (реже встречаются белые или жёлтые), на длинных </a:t>
            </a:r>
            <a:r>
              <a:rPr lang="ru-RU" sz="1200" dirty="0">
                <a:hlinkClick r:id="rId5" tooltip="Цветонос"/>
              </a:rPr>
              <a:t>цветоносах</a:t>
            </a:r>
            <a:r>
              <a:rPr lang="ru-RU" sz="1200" dirty="0"/>
              <a:t>, или (у бесстебельных видов) </a:t>
            </a:r>
            <a:r>
              <a:rPr lang="ru-RU" sz="1200" dirty="0">
                <a:hlinkClick r:id="rId6" tooltip="Цветоножка"/>
              </a:rPr>
              <a:t>цветоножках</a:t>
            </a:r>
            <a:r>
              <a:rPr lang="ru-RU" sz="1200" dirty="0"/>
              <a:t>, без </a:t>
            </a:r>
            <a:r>
              <a:rPr lang="ru-RU" sz="1200" dirty="0" smtClean="0">
                <a:hlinkClick r:id="rId7" tooltip="Прицветник"/>
              </a:rPr>
              <a:t>прицветников</a:t>
            </a:r>
            <a:endParaRPr lang="ru-RU" sz="1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492896"/>
            <a:ext cx="3888432" cy="2880320"/>
          </a:xfrm>
        </p:spPr>
      </p:pic>
    </p:spTree>
    <p:extLst>
      <p:ext uri="{BB962C8B-B14F-4D97-AF65-F5344CB8AC3E}">
        <p14:creationId xmlns:p14="http://schemas.microsoft.com/office/powerpoint/2010/main" val="341404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Чабрец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Ароматная лечебная трава, также предпочитающая селиться на песчаниках и каменистых склонах. Обладает малым ростом, мощным деревянным стеблем с множеством веточек. Листья у чабреца мелкие, закрученные, а в период цветения образуются мелкие бело-розовые бутоны. Для терапии чаще всего используют листья растения.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564904"/>
            <a:ext cx="3672408" cy="2510681"/>
          </a:xfrm>
        </p:spPr>
      </p:pic>
    </p:spTree>
    <p:extLst>
      <p:ext uri="{BB962C8B-B14F-4D97-AF65-F5344CB8AC3E}">
        <p14:creationId xmlns:p14="http://schemas.microsoft.com/office/powerpoint/2010/main" val="521625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</TotalTime>
  <Words>146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Растительный мир Прибайкалья</vt:lpstr>
      <vt:lpstr>Багульник</vt:lpstr>
      <vt:lpstr>Жарки</vt:lpstr>
      <vt:lpstr>Незабудка</vt:lpstr>
      <vt:lpstr>Мак</vt:lpstr>
      <vt:lpstr>Чабрец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Растительный мир Прибайкалья</dc:title>
  <dc:creator>user</dc:creator>
  <cp:lastModifiedBy>user</cp:lastModifiedBy>
  <cp:revision>4</cp:revision>
  <dcterms:created xsi:type="dcterms:W3CDTF">2020-05-12T14:48:03Z</dcterms:created>
  <dcterms:modified xsi:type="dcterms:W3CDTF">2020-05-12T15:27:17Z</dcterms:modified>
</cp:coreProperties>
</file>