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58" r:id="rId4"/>
    <p:sldId id="260" r:id="rId5"/>
    <p:sldId id="261" r:id="rId6"/>
    <p:sldId id="263" r:id="rId7"/>
    <p:sldId id="264" r:id="rId8"/>
    <p:sldId id="268" r:id="rId9"/>
    <p:sldId id="269" r:id="rId10"/>
    <p:sldId id="270" r:id="rId11"/>
    <p:sldId id="271" r:id="rId12"/>
    <p:sldId id="278" r:id="rId13"/>
    <p:sldId id="277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616"/>
    <a:srgbClr val="5DDF29"/>
    <a:srgbClr val="CDF30D"/>
    <a:srgbClr val="FFCC00"/>
    <a:srgbClr val="C7F030"/>
    <a:srgbClr val="4ABE1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4660"/>
  </p:normalViewPr>
  <p:slideViewPr>
    <p:cSldViewPr>
      <p:cViewPr varScale="1">
        <p:scale>
          <a:sx n="74" d="100"/>
          <a:sy n="74" d="100"/>
        </p:scale>
        <p:origin x="13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BF21-59DB-4DD4-824E-81A788ED1AA2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C3B6D-3DD2-49C5-829F-D1FB1AFED6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3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3B6D-3DD2-49C5-829F-D1FB1AFED6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5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412776"/>
            <a:ext cx="855935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«</a:t>
            </a:r>
            <a:r>
              <a:rPr lang="ru-RU" sz="6600" b="1" dirty="0" err="1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Эколята</a:t>
            </a:r>
            <a:r>
              <a:rPr lang="ru-RU" sz="6600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– Дошколята»,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ю</a:t>
            </a:r>
            <a:r>
              <a:rPr kumimoji="0" lang="ru-RU" sz="6600" b="1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ные</a:t>
            </a:r>
            <a:r>
              <a:rPr kumimoji="0" lang="ru-RU" sz="6600" b="1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защитники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природы</a:t>
            </a:r>
            <a:endParaRPr kumimoji="0" lang="ru-RU" sz="6600" b="1" u="none" strike="noStrike" kern="1200" cap="none" spc="0" normalizeH="0" baseline="0" noProof="0" dirty="0">
              <a:ln w="11430"/>
              <a:gradFill>
                <a:gsLst>
                  <a:gs pos="0">
                    <a:srgbClr val="9BBB59">
                      <a:lumMod val="20000"/>
                      <a:lumOff val="80000"/>
                    </a:srgbClr>
                  </a:gs>
                  <a:gs pos="12000">
                    <a:srgbClr val="C0504D">
                      <a:tint val="90000"/>
                      <a:shade val="60000"/>
                      <a:satMod val="240000"/>
                    </a:srgb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6237312"/>
            <a:ext cx="153907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2022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2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г.</a:t>
            </a:r>
            <a:endParaRPr lang="ru-RU" sz="2400" b="1" dirty="0">
              <a:ln w="11430"/>
              <a:gradFill>
                <a:gsLst>
                  <a:gs pos="0">
                    <a:srgbClr val="9BBB59">
                      <a:lumMod val="20000"/>
                      <a:lumOff val="80000"/>
                    </a:srgbClr>
                  </a:gs>
                  <a:gs pos="12000">
                    <a:srgbClr val="C0504D">
                      <a:tint val="90000"/>
                      <a:shade val="60000"/>
                      <a:satMod val="240000"/>
                    </a:srgb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2514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pPr algn="ctr"/>
            <a:r>
              <a:rPr lang="ru-RU" dirty="0" smtClean="0"/>
              <a:t>Воспитатель Игнатьева Светлана Викторовна Группа  «</a:t>
            </a:r>
            <a:r>
              <a:rPr lang="ru-RU" dirty="0" err="1" smtClean="0"/>
              <a:t>Капитошки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Вместе с Тихоней наши юные </a:t>
            </a:r>
            <a:r>
              <a:rPr lang="ru-RU" sz="3600" dirty="0" err="1" smtClean="0">
                <a:solidFill>
                  <a:srgbClr val="FF0000"/>
                </a:solidFill>
              </a:rPr>
              <a:t>Эколята</a:t>
            </a:r>
            <a:r>
              <a:rPr lang="ru-RU" sz="3600" dirty="0" smtClean="0">
                <a:solidFill>
                  <a:srgbClr val="FF0000"/>
                </a:solidFill>
              </a:rPr>
              <a:t> организовали «Экологический Эрмитаж»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642550"/>
            <a:ext cx="4273692" cy="3208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0522" y="1349554"/>
            <a:ext cx="2592288" cy="315078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528393" cy="3033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5.infourok.ru/uploads/ex/0869/0002b400-f20779b0/hello_html_76ae5efb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-531440"/>
            <a:ext cx="5526382" cy="81445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Шалун приготовил для ребят интересные задания и увлекательные игры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7803" y="3011415"/>
            <a:ext cx="3528392" cy="3787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847" y="2140522"/>
            <a:ext cx="3024336" cy="2800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6026" y="1820598"/>
            <a:ext cx="211178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Исследовательская деятельность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младшей группы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«Маленькие огородники»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3" name="Picture 3" descr="G:\100_0502сажали цветы\IMG_00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2667101"/>
            <a:ext cx="4067944" cy="3050958"/>
          </a:xfrm>
          <a:prstGeom prst="round2DiagRect">
            <a:avLst>
              <a:gd name="adj1" fmla="val 0"/>
              <a:gd name="adj2" fmla="val 37832"/>
            </a:avLst>
          </a:prstGeom>
          <a:ln w="88900" cap="sq">
            <a:solidFill>
              <a:srgbClr val="CDF3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s://zabavnik.club/wp-content/uploads/2018/05/Ekolyata_9_0502391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270976" y="2739052"/>
            <a:ext cx="5029895" cy="525156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35696" y="2487949"/>
            <a:ext cx="3356503" cy="2520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2435" y="2240722"/>
            <a:ext cx="3215185" cy="4067944"/>
          </a:xfrm>
          <a:prstGeom prst="round2DiagRect">
            <a:avLst>
              <a:gd name="adj1" fmla="val 16667"/>
              <a:gd name="adj2" fmla="val 2003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6971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Исследовательская деятельность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429856" y="2387443"/>
            <a:ext cx="3092600" cy="3096343"/>
          </a:xfrm>
          <a:prstGeom prst="round2DiagRect">
            <a:avLst>
              <a:gd name="adj1" fmla="val 31334"/>
              <a:gd name="adj2" fmla="val 0"/>
            </a:avLst>
          </a:prstGeom>
          <a:ln w="88900" cap="sq">
            <a:solidFill>
              <a:srgbClr val="CDF3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s://ds05.infourok.ru/uploads/ex/0869/0002b400-f20779b0/hello_html_76ae5efb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2708920"/>
            <a:ext cx="3240360" cy="477551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67180"/>
            <a:ext cx="3600400" cy="2847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Вот наши ребята и стали настоящими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Эколятами – Дошколятами!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4581128"/>
            <a:ext cx="586173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прекрасен мир вокруг,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Станем мы в огромный круг!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слова летят по свету: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Сбережём свою планету!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14113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B961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	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Цель проекта: </a:t>
            </a:r>
            <a:r>
              <a:rPr lang="ru-RU" sz="2000" dirty="0" smtClean="0"/>
              <a:t>Формирование у детей основы экологического мировоззрения и культуры.</a:t>
            </a:r>
          </a:p>
          <a:p>
            <a:r>
              <a:rPr lang="ru-RU" sz="2000" b="1" i="1" dirty="0" smtClean="0">
                <a:solidFill>
                  <a:srgbClr val="006600"/>
                </a:solidFill>
              </a:rPr>
              <a:t>	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Задачи:</a:t>
            </a:r>
            <a:endPara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/>
              <a:t>формировать у детей понимание того, что красота природы бесценна, поэтому ее надо охранять 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воспитывать бережное отношение к объектам природы;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расширять представления о предметах и явлениях природы, растительном и животном мире, правилах поведения в </a:t>
            </a:r>
            <a:r>
              <a:rPr lang="ru-RU" sz="2000" dirty="0" smtClean="0"/>
              <a:t>природе</a:t>
            </a:r>
            <a:endParaRPr lang="ru-RU" sz="2000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000" dirty="0" smtClean="0"/>
              <a:t>создать благоприятную атмосферу для общения всех участников образовательного пространства, воспитывать дружеские взаимоотношения в коллективе.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Первым делом мы познакомились с «Эколятами» – друзьями и защитниками Природы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kcdod.khb.ru/files/documents/9220_shalun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1268760"/>
            <a:ext cx="3756852" cy="5187345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1412776"/>
            <a:ext cx="4248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Самым озорным и шкодливым, без сомнения, является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Шалун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Он любит веселые игры, которых знает великое множество. Он все время стремится узнать что-то новое и неизвестное, его жёлтая шапочка с торчащим дубовым листочком постоянно мелькает то тут, то там. К своей яркой шапочке Шалун подобрал синие башмачки, перчатки и шарфик.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cdod.khb.ru/files/documents/9217_umnitsa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2136" y="-15311"/>
            <a:ext cx="3791792" cy="5254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3928" y="260648"/>
            <a:ext cx="4968552" cy="583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Самая серьёзная,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пожалуй,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Умница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в розовой шапочке, с двумя забавными косичками. Она носит зеленую юбочку, зеленый воротничок, желтые перчатки, темно-розовые башмачки. Умница много знает и рассказывает своим друзьям интересные истории, потому что любит читать. Нет-нет, только не надо думать, что она всегда поступает правильно и знает ответы на все вопросы. Просто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из всех малышей она самая старшая, и это всё объясняет.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xn----7sbarmqc6ch.xn----btbbla2aprbbrg.xn--p1ai/wp-content/uploads/2018/04/tihoni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76672"/>
            <a:ext cx="4176464" cy="5766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4716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Младшего брата-жёлудя, который носит оранжевую шапочку, темно-розовые ботинки, зеленые перчатки и такого же цвета воротничок из дубовых листьев, бордовый пояс, зовут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Тихоней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Он и вправду довольно тихий и скромный, даже скорее стеснительный. Но это нисколько не мешает ему всячески поддерживать старшего брата – Шалуна – не только во всех его проказах, но и полезных делах. А ещё Тихоня очень любит цветы, поэтому перед домиком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геройчиков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он разбил чудесный цветник.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aturalist.ucoz.com/2016-2017/ecodetctvo/9209_yolochka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548680"/>
            <a:ext cx="4032449" cy="5578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14847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 малышей-желудей есть подруга – веселая и общительна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Елочка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Она носит бордовую шапочку и такие же башмачки, желтые перчатки и маленькую брошку-шишечку на платье. Она часто заходит к малышам в гости, чтобы поиграть, поговорить о том, о сём.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103150" y="1745722"/>
            <a:ext cx="3402196" cy="3744415"/>
          </a:xfrm>
          <a:prstGeom prst="round2DiagRect">
            <a:avLst>
              <a:gd name="adj1" fmla="val 44833"/>
              <a:gd name="adj2" fmla="val 0"/>
            </a:avLst>
          </a:prstGeom>
          <a:ln w="88900" cap="sq">
            <a:solidFill>
              <a:srgbClr val="CDF3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19" y="1484784"/>
            <a:ext cx="4646844" cy="3485133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CDF3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60840" cy="9087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Наши самые маленькие воспитанники прошли обряд посвящения в </a:t>
            </a:r>
            <a:r>
              <a:rPr lang="ru-RU" sz="3200" dirty="0" err="1" smtClean="0">
                <a:solidFill>
                  <a:srgbClr val="FF0000"/>
                </a:solidFill>
              </a:rPr>
              <a:t>Эколята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440160"/>
          </a:xfrm>
        </p:spPr>
        <p:txBody>
          <a:bodyPr>
            <a:no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2092" y="260648"/>
            <a:ext cx="4029644" cy="3025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https://zabavnik.club/wp-content/uploads/2018/05/Ekolyata_1_0502391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56592" y="764704"/>
            <a:ext cx="5787584" cy="639512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4620" y="2370510"/>
            <a:ext cx="3573018" cy="3385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984" y="2894767"/>
            <a:ext cx="3096344" cy="3014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Эколята старшая группа\IMG_01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80728"/>
            <a:ext cx="3528392" cy="2646294"/>
          </a:xfrm>
          <a:prstGeom prst="round2DiagRect">
            <a:avLst>
              <a:gd name="adj1" fmla="val 0"/>
              <a:gd name="adj2" fmla="val 23207"/>
            </a:avLst>
          </a:prstGeom>
          <a:ln w="88900" cap="sq">
            <a:solidFill>
              <a:srgbClr val="CDF3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G:\Эколята старшая группа\IMG_01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2708920"/>
            <a:ext cx="3648613" cy="2736304"/>
          </a:xfrm>
          <a:prstGeom prst="round2DiagRect">
            <a:avLst>
              <a:gd name="adj1" fmla="val 25543"/>
              <a:gd name="adj2" fmla="val 0"/>
            </a:avLst>
          </a:prstGeom>
          <a:ln w="88900" cap="sq">
            <a:solidFill>
              <a:srgbClr val="CDF30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Умничка</a:t>
            </a:r>
            <a:r>
              <a:rPr lang="ru-RU" sz="3600" dirty="0" smtClean="0">
                <a:solidFill>
                  <a:srgbClr val="FF0000"/>
                </a:solidFill>
              </a:rPr>
              <a:t> приготовила для ребят «Экологический вестник»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3" descr="http://ds2romawka.ucoz.ru/img/umnica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-171400"/>
            <a:ext cx="5903456" cy="741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Print"/>
        <a:ea typeface=""/>
        <a:cs typeface=""/>
      </a:majorFont>
      <a:minorFont>
        <a:latin typeface="Bradley Han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455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Bradley Hand ITC</vt:lpstr>
      <vt:lpstr>Calibri</vt:lpstr>
      <vt:lpstr>Courier New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Первым делом мы познакомились с «Эколятами» – друзьями и защитниками Природы</vt:lpstr>
      <vt:lpstr>Презентация PowerPoint</vt:lpstr>
      <vt:lpstr>Презентация PowerPoint</vt:lpstr>
      <vt:lpstr>Презентация PowerPoint</vt:lpstr>
      <vt:lpstr>Наши самые маленькие воспитанники прошли обряд посвящения в Эколята.</vt:lpstr>
      <vt:lpstr>Презентация PowerPoint</vt:lpstr>
      <vt:lpstr>Умничка приготовила для ребят «Экологический вестник»</vt:lpstr>
      <vt:lpstr>Вместе с Тихоней наши юные Эколята организовали «Экологический Эрмитаж»</vt:lpstr>
      <vt:lpstr>Шалун приготовил для ребят интересные задания и увлекательные игры</vt:lpstr>
      <vt:lpstr>Исследовательская деятельность  младшей группы  «Маленькие огородники»</vt:lpstr>
      <vt:lpstr>Исследовательская деятельность  </vt:lpstr>
      <vt:lpstr>Вот наши ребята и стали настоящими  Эколятами – Дошколятами!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матвей</cp:lastModifiedBy>
  <cp:revision>56</cp:revision>
  <dcterms:created xsi:type="dcterms:W3CDTF">2015-11-05T08:05:29Z</dcterms:created>
  <dcterms:modified xsi:type="dcterms:W3CDTF">2022-04-25T02:07:12Z</dcterms:modified>
</cp:coreProperties>
</file>