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931B-5730-49E6-A716-0B9967A8A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88E689-AB56-4856-AC82-59EBE88BA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450E98-35E1-452C-BDEF-F9DA5582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76A3D7-210F-4D2E-B0FE-87960ABC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AC3E32-0E51-43EE-A13C-096AC37F9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478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F955F-398B-4E25-AAAB-2033EB41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28FFDD-8E38-4EC4-A513-2E47163F7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62DE7-2A8C-42CE-BA65-17BDFEF1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E03C68-632A-4FF4-9C0D-259828210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B57671-3B48-4FB1-8242-5EB1B3F6E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2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71D69D-CF65-4834-B404-6675EE776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BD8B4A-7B67-4B92-A3DE-EB28FC0B2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C96812-9596-4E65-9CAB-4653D761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C3885F-221A-4CC2-B08C-EF563942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66B724-B5F0-461A-A7EA-B54E2D250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896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70B1D-B69B-4F0B-8DFE-A16107572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F0CC98-EF20-454E-9139-24514C69E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D1FC4A-3A76-4E55-9335-4F331F0C1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C50D60-4840-43B2-B8E2-99E4F069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72D8A1-E183-4A5E-BD70-3CD68A95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80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D9E76-ACE3-43B7-8163-CD273AAF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8CD89C-ADD3-40F9-90D7-E39D06B4B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21D42-F81A-4D4C-AEC5-61241028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44147B-54EF-409A-BE1C-55F574A5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58C21-1841-4E7B-99AB-0BBAB351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64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38379-0CA9-4F4F-BB40-BF7DD55EE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F9A1AC-8221-496C-BE66-4AF3AE9EB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14A16E-E62C-4D95-B0D9-183FD6666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AC917-EA6B-47BC-9DA6-1E58FC6F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EA24C6-36BD-4D97-B8C8-C6B9FE40E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ABDF7B-8925-4B0F-8A66-288135B5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10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3F5E2-6712-4C25-8D80-0BA543E3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2A721A-2499-48DB-BF5D-BBF40E60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390268-E005-4FC3-A72B-99C6C1A4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6756FB-50D7-4871-B0D0-B11496355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B00019-8076-4E6F-B953-28B507F16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62794C-16C8-4CFD-8D80-34282354D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CE25A3-4555-4046-8D22-072BCE80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417AA6-C3C5-4B50-9ED5-28FC3BDE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1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7D082-348A-45BC-8A7A-74743F02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123EE0-CDF0-4C18-BB11-031B1A4A2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D34B2-66CA-44E3-90B1-D30BD33F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9DC18E-E88B-416C-B846-6F9A931A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80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EB0CE1-6DFA-4307-A8A0-03E5F776F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AE6C72-A537-4800-A32D-1D718F24A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108AB2-85DB-4D6D-AB36-3A6197C9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97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0375A-B0EA-4682-A884-E918B025B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29FB14-74D8-430E-A1D3-550599217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4BDDF4-2D8C-41F1-B247-91523D76D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A3668F-9B51-489B-AE58-A327643C7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B45348-47E5-4762-8E10-64DA630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93FD88-B8E5-4944-AAC1-C1D8573A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58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574B2-FB40-46C6-99CE-D572E0C0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5504B8-A186-4501-BBD5-CD4589F9B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3E0168-A3C7-4AD7-8954-700230E70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140F50-8C51-42AC-9088-018E9905C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F3EC0E-7E9C-4180-AA36-03EDD95B3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13390B-F0D3-45D4-B019-2692A0BB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0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28B57-776A-4A0A-A9AD-FD8DB1DDC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22FD05-384E-4B18-8198-89B16C6B9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E9FF87-72A8-4C41-905A-BFFDB100D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61D05-358F-466C-93DC-C6E9299FB18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A3F10-4651-4280-8390-D1CA66C3F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83AC3-243B-452F-8D4D-F557D4A21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9607A-AE62-41BE-AED9-774DBB7D5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47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60C03-8961-4B89-8E90-BBC95C4905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7E105C-96C6-4DD6-8C00-A121610025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AA10EE-C672-4A11-A2C3-A4D67EBE7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263518-ACDC-4D89-81AC-40047684C3B2}"/>
              </a:ext>
            </a:extLst>
          </p:cNvPr>
          <p:cNvSpPr/>
          <p:nvPr/>
        </p:nvSpPr>
        <p:spPr>
          <a:xfrm>
            <a:off x="1372537" y="-23594"/>
            <a:ext cx="8926495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РОССИЙСКАЯ ФЕДЕРАЦИЯ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г. ИРКУТСК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АДМИНИСТРАЦИЯ 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КОМИТЕТ ПО СОЦИАЛЬНОЙ ПОЛИТИКЕ И КУЛЬТУРЕ ДЕПАРТАМЕНТ ОБРАЗОВАНИЯ 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города Иркутска детский сад № 184</a:t>
            </a:r>
            <a:endParaRPr lang="ru-RU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1055B-4467-497F-8B5A-AD73E132767F}"/>
              </a:ext>
            </a:extLst>
          </p:cNvPr>
          <p:cNvSpPr txBox="1"/>
          <p:nvPr/>
        </p:nvSpPr>
        <p:spPr>
          <a:xfrm>
            <a:off x="6152145" y="6211669"/>
            <a:ext cx="467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Группа «Гномики».</a:t>
            </a:r>
          </a:p>
          <a:p>
            <a:r>
              <a:rPr lang="ru-RU" b="1" dirty="0"/>
              <a:t>Воспитатель: </a:t>
            </a:r>
            <a:r>
              <a:rPr lang="ru-RU" b="1" dirty="0" err="1"/>
              <a:t>Жавновская</a:t>
            </a:r>
            <a:r>
              <a:rPr lang="ru-RU" b="1" dirty="0"/>
              <a:t> Дарья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2716251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B4CC3-5606-44FF-B65D-64525EA5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B5E696-1AF9-4614-9F52-9A19B7641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C29C82-03EA-4CC6-9DAE-6049F67A2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t="2709" r="24250"/>
          <a:stretch/>
        </p:blipFill>
        <p:spPr>
          <a:xfrm>
            <a:off x="320040" y="1314450"/>
            <a:ext cx="8286750" cy="5337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780124-38C7-473A-BD42-DD777D7E0901}"/>
              </a:ext>
            </a:extLst>
          </p:cNvPr>
          <p:cNvSpPr txBox="1"/>
          <p:nvPr/>
        </p:nvSpPr>
        <p:spPr>
          <a:xfrm>
            <a:off x="422910" y="365125"/>
            <a:ext cx="1002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ПОСОБИЯ ПО СОРТИРОВКИ МУСОРА И ЕГО ИСПОЛЬЗОВАНИЕ В ЗАНЯТИЯХ ПО ПРИВИТИЮ ЭКО-ПРИВЫЧКИ. </a:t>
            </a:r>
          </a:p>
        </p:txBody>
      </p:sp>
    </p:spTree>
    <p:extLst>
      <p:ext uri="{BB962C8B-B14F-4D97-AF65-F5344CB8AC3E}">
        <p14:creationId xmlns:p14="http://schemas.microsoft.com/office/powerpoint/2010/main" val="2125171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1A99F-108B-4BB2-AA03-709777C33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3D8BB08-8E11-478E-8E5D-28D5365E1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3022679"/>
            <a:ext cx="4352925" cy="1958816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E6959192-E875-4D1F-9375-02B12173B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998DD3-42FC-4A35-AAF9-A46053734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5018" y="1576701"/>
            <a:ext cx="5578475" cy="33566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2DDD27-73C9-4C12-8EF4-560B41661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95"/>
          <a:stretch/>
        </p:blipFill>
        <p:spPr>
          <a:xfrm rot="5400000">
            <a:off x="1946610" y="860403"/>
            <a:ext cx="3854295" cy="30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57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CAAF9-4383-4B0B-B41F-3CA29A5DD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9CF72E0-CAD2-4622-9CBF-A79653496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79889109-B3B3-4802-8BA7-FDBC2769A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D19161-A7D0-4FB5-925B-91A679479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675370" cy="68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4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C6228-C6E2-4B01-9FAE-F491D4315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4ACD07-BBDB-4E2B-933E-C34E72F7D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9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8761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B27EA-BD7C-45A9-9C93-7C2713E7B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A44C7DE-58B3-4121-8F9F-E0A22B148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124315-047B-4E8F-877F-5B4880E2632B}"/>
              </a:ext>
            </a:extLst>
          </p:cNvPr>
          <p:cNvSpPr txBox="1"/>
          <p:nvPr/>
        </p:nvSpPr>
        <p:spPr>
          <a:xfrm>
            <a:off x="5733143" y="783771"/>
            <a:ext cx="5153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познакомимся.</a:t>
            </a:r>
          </a:p>
        </p:txBody>
      </p:sp>
    </p:spTree>
    <p:extLst>
      <p:ext uri="{BB962C8B-B14F-4D97-AF65-F5344CB8AC3E}">
        <p14:creationId xmlns:p14="http://schemas.microsoft.com/office/powerpoint/2010/main" val="131600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9318-36BB-496F-A3DD-98CBE852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2DD2C4-E399-47B9-92D0-A2F187083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8252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58965-7599-460E-865E-807D15159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2F7028-2E16-4B6E-9D41-B9DDA4604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927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CFB56-5AD9-436F-B819-BA3EA9685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51B677-8469-423E-A1C5-C83AB5E6E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86389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B0B26-A4DF-4A39-8275-A19642288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221390E-4BD7-4B6B-9DD3-CCD4FB01C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230B4D-0656-4EE9-A5BE-835012A29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125"/>
          <a:stretch/>
        </p:blipFill>
        <p:spPr>
          <a:xfrm>
            <a:off x="2839238" y="1383691"/>
            <a:ext cx="3814058" cy="51091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32CE25-5BEA-4218-9123-5ADD6699D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96" y="3373646"/>
            <a:ext cx="5119604" cy="3484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A74147-3C63-43E9-953A-AAE52456CAC3}"/>
              </a:ext>
            </a:extLst>
          </p:cNvPr>
          <p:cNvSpPr txBox="1"/>
          <p:nvPr/>
        </p:nvSpPr>
        <p:spPr>
          <a:xfrm>
            <a:off x="2283417" y="178917"/>
            <a:ext cx="926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ПИШЕМ ПИСЬМА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122366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3B1BB-5FD2-48D4-9527-9E5DA1EC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2BC564-81E0-4223-8D0B-361C38AAE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3022679"/>
            <a:ext cx="4352925" cy="1958816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73BE429B-7EBD-4C62-AAC4-777628446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C3EC16-62F8-46BE-A0CA-DE4CB9AF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2910" y="1696111"/>
            <a:ext cx="6178551" cy="35165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F04D58-0E68-4C41-BD7A-BB90C2B02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r="16899"/>
          <a:stretch/>
        </p:blipFill>
        <p:spPr>
          <a:xfrm rot="5400000">
            <a:off x="6569673" y="1592632"/>
            <a:ext cx="6296106" cy="36727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D61641-9275-4DC7-A0F3-8E28DAAFEEE5}"/>
              </a:ext>
            </a:extLst>
          </p:cNvPr>
          <p:cNvSpPr txBox="1"/>
          <p:nvPr/>
        </p:nvSpPr>
        <p:spPr>
          <a:xfrm>
            <a:off x="49530" y="291742"/>
            <a:ext cx="343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Выращиваем цветы для  украшения участка летом.</a:t>
            </a:r>
          </a:p>
        </p:txBody>
      </p:sp>
    </p:spTree>
    <p:extLst>
      <p:ext uri="{BB962C8B-B14F-4D97-AF65-F5344CB8AC3E}">
        <p14:creationId xmlns:p14="http://schemas.microsoft.com/office/powerpoint/2010/main" val="212025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E8776-3482-4F4E-B79F-331232E0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024128-B31C-45CD-BCDD-8B97E38E5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3F2356-64D7-4789-AF73-B2DBDCB14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7230" y="1485900"/>
            <a:ext cx="6217920" cy="43205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CAB80B-5058-4C86-B127-28A047A1A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9475" y="1792605"/>
            <a:ext cx="6480810" cy="34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50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A3E44-2FC5-42F3-A999-9506161D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93D73E-18E5-47EB-B2DE-3D43001CE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A329F0-EA55-4821-BF41-892CDD0B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0065" y="2977515"/>
            <a:ext cx="4400550" cy="33604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89BAC5-EDFE-437A-8718-F6F3B06D1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0602" y="1168083"/>
            <a:ext cx="4692015" cy="308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D82A0D-FAF3-45E2-AD7B-2FE861E1A485}"/>
              </a:ext>
            </a:extLst>
          </p:cNvPr>
          <p:cNvSpPr txBox="1"/>
          <p:nvPr/>
        </p:nvSpPr>
        <p:spPr>
          <a:xfrm>
            <a:off x="102870" y="365125"/>
            <a:ext cx="5520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Опыты с водой, пером и подсолнечным маслом. </a:t>
            </a:r>
          </a:p>
        </p:txBody>
      </p:sp>
    </p:spTree>
    <p:extLst>
      <p:ext uri="{BB962C8B-B14F-4D97-AF65-F5344CB8AC3E}">
        <p14:creationId xmlns:p14="http://schemas.microsoft.com/office/powerpoint/2010/main" val="25681293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78</Words>
  <Application>Microsoft Office PowerPoint</Application>
  <PresentationFormat>Широкоэкранный</PresentationFormat>
  <Paragraphs>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Uzer</dc:creator>
  <cp:lastModifiedBy>Uzer</cp:lastModifiedBy>
  <cp:revision>3</cp:revision>
  <dcterms:created xsi:type="dcterms:W3CDTF">2022-04-26T08:59:48Z</dcterms:created>
  <dcterms:modified xsi:type="dcterms:W3CDTF">2022-05-12T08:27:04Z</dcterms:modified>
</cp:coreProperties>
</file>