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711" r:id="rId4"/>
  </p:sldMasterIdLst>
  <p:sldIdLst>
    <p:sldId id="258" r:id="rId5"/>
    <p:sldId id="259" r:id="rId6"/>
    <p:sldId id="257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6B3B-BC00-4424-BB89-9D8959D9EAA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EA8E-063E-4DEF-BC9C-33906077E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67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6B3B-BC00-4424-BB89-9D8959D9EAA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EA8E-063E-4DEF-BC9C-33906077E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0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6B3B-BC00-4424-BB89-9D8959D9EAA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EA8E-063E-4DEF-BC9C-33906077E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88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83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5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49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5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85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42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4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8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6B3B-BC00-4424-BB89-9D8959D9EAA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EA8E-063E-4DEF-BC9C-33906077E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9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73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94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418AB3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3013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27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9590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37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62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81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55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5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6B3B-BC00-4424-BB89-9D8959D9EAA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EA8E-063E-4DEF-BC9C-33906077E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416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1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37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97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27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4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84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976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91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418AB3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22940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4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6B3B-BC00-4424-BB89-9D8959D9EAA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EA8E-063E-4DEF-BC9C-33906077E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718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24820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25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09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139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141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688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522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868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820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4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6B3B-BC00-4424-BB89-9D8959D9EAA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EA8E-063E-4DEF-BC9C-33906077E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0434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728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405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16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366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418AB3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47735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840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36345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114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704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3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6B3B-BC00-4424-BB89-9D8959D9EAA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EA8E-063E-4DEF-BC9C-33906077E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79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6B3B-BC00-4424-BB89-9D8959D9EAA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EA8E-063E-4DEF-BC9C-33906077E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03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6B3B-BC00-4424-BB89-9D8959D9EAA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EA8E-063E-4DEF-BC9C-33906077E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99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6B3B-BC00-4424-BB89-9D8959D9EAA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EA8E-063E-4DEF-BC9C-33906077E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38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56B3B-BC00-4424-BB89-9D8959D9EAA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4EA8E-063E-4DEF-BC9C-33906077E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65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8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5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93143" y="2654790"/>
            <a:ext cx="8580860" cy="1224191"/>
          </a:xfrm>
        </p:spPr>
        <p:txBody>
          <a:bodyPr/>
          <a:lstStyle/>
          <a:p>
            <a:r>
              <a:rPr lang="ru-RU" dirty="0" smtClean="0"/>
              <a:t>Собери грибочки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д</a:t>
            </a:r>
            <a:r>
              <a:rPr lang="ru-RU" sz="2400" dirty="0" smtClean="0"/>
              <a:t>ля детей 3-4 лет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301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Инструкция к игре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r>
              <a:rPr lang="ru-RU" dirty="0" smtClean="0"/>
              <a:t> игры: развитие лексико-грамматической стороны речи через уточнение понятий «большой», «маленький».</a:t>
            </a:r>
          </a:p>
          <a:p>
            <a:r>
              <a:rPr lang="ru-RU" b="1" dirty="0" smtClean="0"/>
              <a:t>Ход</a:t>
            </a:r>
            <a:r>
              <a:rPr lang="ru-RU" dirty="0" smtClean="0"/>
              <a:t> игры: вы предлагаете ребёнку рассортировать грибы.</a:t>
            </a:r>
          </a:p>
          <a:p>
            <a:r>
              <a:rPr lang="ru-RU" dirty="0" smtClean="0"/>
              <a:t>Большие грибы необходимо переместить в ведро.</a:t>
            </a:r>
          </a:p>
          <a:p>
            <a:r>
              <a:rPr lang="ru-RU" dirty="0" smtClean="0"/>
              <a:t>Маленькие грибы необходимо переместить в лукошко.</a:t>
            </a:r>
          </a:p>
          <a:p>
            <a:r>
              <a:rPr lang="ru-RU" dirty="0"/>
              <a:t>Н</a:t>
            </a:r>
            <a:r>
              <a:rPr lang="ru-RU" dirty="0" smtClean="0"/>
              <a:t>еобходимо нажимать на грибочки в соответствии с цифрами (от первого номера).</a:t>
            </a:r>
          </a:p>
          <a:p>
            <a:r>
              <a:rPr lang="ru-RU" dirty="0" smtClean="0"/>
              <a:t>При сортировке нужно просить ребёнка говорить: Вот цифра один. Это большой гриб. Кладу его в ведро. И </a:t>
            </a:r>
            <a:r>
              <a:rPr lang="ru-RU" smtClean="0"/>
              <a:t>так далее.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100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million-wallpapers.ru/wallpapers/0/83/448077089475704/prevosxodnyj-solnechnyj-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pinimg.com/originals/14/fe/59/14fe59ecfdb0f6f10d9242295f93a3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808" y="3533231"/>
            <a:ext cx="3040109" cy="327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ngimg.com/uploads/bucket/bucket_PNG776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24" y="3328416"/>
            <a:ext cx="2700683" cy="347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5980137" y="3835781"/>
            <a:ext cx="762498" cy="945734"/>
            <a:chOff x="5980137" y="3835781"/>
            <a:chExt cx="762498" cy="945734"/>
          </a:xfrm>
        </p:grpSpPr>
        <p:pic>
          <p:nvPicPr>
            <p:cNvPr id="15" name="Picture 4" descr="https://bipbap.ru/wp-content/uploads/2017/11/AdL_bears_el60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0137" y="3835781"/>
              <a:ext cx="762498" cy="9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245950" y="4331338"/>
              <a:ext cx="268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66139" y="142939"/>
            <a:ext cx="2294730" cy="2846178"/>
            <a:chOff x="666139" y="142939"/>
            <a:chExt cx="2294730" cy="2846178"/>
          </a:xfrm>
        </p:grpSpPr>
        <p:pic>
          <p:nvPicPr>
            <p:cNvPr id="16" name="Picture 4" descr="https://bipbap.ru/wp-content/uploads/2017/11/AdL_bears_el6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39" y="142939"/>
              <a:ext cx="2294730" cy="2846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545336" y="1890249"/>
              <a:ext cx="731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/>
                <a:t>2</a:t>
              </a:r>
              <a:endParaRPr lang="ru-RU" sz="28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6659" y="1967119"/>
            <a:ext cx="866630" cy="1032799"/>
            <a:chOff x="96659" y="1967119"/>
            <a:chExt cx="866630" cy="1032799"/>
          </a:xfrm>
        </p:grpSpPr>
        <p:pic>
          <p:nvPicPr>
            <p:cNvPr id="10" name="Picture 16" descr="https://img2.pngio.com/boletus-mushroom-png-clipart-best-web-clipart-boletus-png-3463_4127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59" y="1967119"/>
              <a:ext cx="866630" cy="1032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67469" y="2517284"/>
              <a:ext cx="298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3</a:t>
              </a:r>
              <a:endParaRPr lang="ru-RU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13230" y="791382"/>
            <a:ext cx="2036201" cy="2197735"/>
            <a:chOff x="2813230" y="791382"/>
            <a:chExt cx="2036201" cy="2197735"/>
          </a:xfrm>
        </p:grpSpPr>
        <p:pic>
          <p:nvPicPr>
            <p:cNvPr id="11" name="Picture 22" descr="https://nachalo4ka.ru/wp-content/uploads/2014/08/16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230" y="791382"/>
              <a:ext cx="2036201" cy="2197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414860" y="2151859"/>
              <a:ext cx="684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/>
                <a:t>4</a:t>
              </a:r>
              <a:endParaRPr lang="ru-RU" sz="28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060008" y="2608204"/>
            <a:ext cx="2262361" cy="2232197"/>
            <a:chOff x="4024893" y="2549318"/>
            <a:chExt cx="2262361" cy="2232197"/>
          </a:xfrm>
        </p:grpSpPr>
        <p:pic>
          <p:nvPicPr>
            <p:cNvPr id="13" name="Picture 24" descr="https://img-fotki.yandex.ru/get/4810/200418627.c/0_109a6e_d48efb2d_orig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893" y="2549318"/>
              <a:ext cx="2262361" cy="2232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061624" y="3972502"/>
              <a:ext cx="353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5</a:t>
              </a:r>
              <a:endParaRPr lang="ru-RU" sz="24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722816" y="2134076"/>
            <a:ext cx="1106556" cy="1194340"/>
            <a:chOff x="6722816" y="2134076"/>
            <a:chExt cx="1106556" cy="1194340"/>
          </a:xfrm>
        </p:grpSpPr>
        <p:pic>
          <p:nvPicPr>
            <p:cNvPr id="12" name="Picture 22" descr="https://nachalo4ka.ru/wp-content/uploads/2014/08/161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2816" y="2134076"/>
              <a:ext cx="1106556" cy="119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004304" y="2886616"/>
              <a:ext cx="448056" cy="368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6</a:t>
              </a:r>
              <a:endParaRPr lang="ru-RU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0977180" y="3429000"/>
            <a:ext cx="1101693" cy="1087004"/>
            <a:chOff x="10977180" y="3429000"/>
            <a:chExt cx="1101693" cy="1087004"/>
          </a:xfrm>
        </p:grpSpPr>
        <p:pic>
          <p:nvPicPr>
            <p:cNvPr id="14" name="Picture 24" descr="https://img-fotki.yandex.ru/get/4810/200418627.c/0_109a6e_d48efb2d_orig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7180" y="3429000"/>
              <a:ext cx="1101693" cy="1087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1432561" y="4018668"/>
              <a:ext cx="226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8</a:t>
              </a:r>
              <a:endParaRPr lang="ru-RU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8819113" y="878170"/>
            <a:ext cx="2009804" cy="2395167"/>
            <a:chOff x="7167836" y="619349"/>
            <a:chExt cx="2009804" cy="2395167"/>
          </a:xfrm>
        </p:grpSpPr>
        <p:pic>
          <p:nvPicPr>
            <p:cNvPr id="29" name="Picture 16" descr="https://img2.pngio.com/boletus-mushroom-png-clipart-best-web-clipart-boletus-png-3463_4127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836" y="619349"/>
              <a:ext cx="2009804" cy="239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7810610" y="2051536"/>
              <a:ext cx="6835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7</a:t>
              </a:r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506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30704 0.16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0091 0.477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34466 2.96296E-6 C 0.49896 2.96296E-6 0.68932 0.1375 0.68932 0.2493 L 0.68932 0.49884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0.09023 0.454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8" y="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3388 0.099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0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17006 0.2604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3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901 3.7037E-6 L -0.20117 0.12083 C -0.10716 0.14629 -0.05404 0.18449 -0.05404 0.2243 C -0.05404 0.26944 -0.10716 0.30555 -0.20117 0.33101 L -0.61901 0.4520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27226 0.2155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65221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5300" dirty="0" smtClean="0"/>
              <a:t>Авторы-разработчики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800" dirty="0" smtClean="0"/>
              <a:t>Учителя-логопеды </a:t>
            </a:r>
            <a:r>
              <a:rPr lang="ru-RU" sz="2800" b="1" i="1" dirty="0" smtClean="0"/>
              <a:t>МБДОУ № 186</a:t>
            </a:r>
            <a:r>
              <a:rPr lang="ru-RU" sz="2800" dirty="0" smtClean="0"/>
              <a:t> г. Иркутска</a:t>
            </a:r>
            <a:br>
              <a:rPr lang="ru-RU" sz="2800" dirty="0" smtClean="0"/>
            </a:br>
            <a:r>
              <a:rPr lang="ru-RU" sz="2800" dirty="0" smtClean="0"/>
              <a:t>Акинина Мария Сергеевна</a:t>
            </a:r>
            <a:br>
              <a:rPr lang="ru-RU" sz="2800" dirty="0" smtClean="0"/>
            </a:br>
            <a:r>
              <a:rPr lang="ru-RU" sz="2800" dirty="0" smtClean="0"/>
              <a:t>Маслова Ольга Викторовна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98422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Грань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3_Грань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97</Words>
  <Application>Microsoft Office PowerPoint</Application>
  <PresentationFormat>Широкоэкранный</PresentationFormat>
  <Paragraphs>19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Trebuchet MS</vt:lpstr>
      <vt:lpstr>Wingdings 3</vt:lpstr>
      <vt:lpstr>Тема Office</vt:lpstr>
      <vt:lpstr>Грань</vt:lpstr>
      <vt:lpstr>1_Грань</vt:lpstr>
      <vt:lpstr>3_Грань</vt:lpstr>
      <vt:lpstr>Собери грибочки</vt:lpstr>
      <vt:lpstr> Инструкция к игре </vt:lpstr>
      <vt:lpstr>Презентация PowerPoint</vt:lpstr>
      <vt:lpstr> Авторы-разработчики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6</cp:revision>
  <dcterms:created xsi:type="dcterms:W3CDTF">2021-03-18T09:20:45Z</dcterms:created>
  <dcterms:modified xsi:type="dcterms:W3CDTF">2021-03-23T07:53:49Z</dcterms:modified>
</cp:coreProperties>
</file>